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Layouts/slideLayout1.xml" ContentType="application/vnd.openxmlformats-officedocument.presentationml.slideLayout+xml"/>
  <Override PartName="/ppt/theme/theme2.xml" ContentType="application/vnd.openxmlformats-officedocument.theme+xml"/>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 id="313" r:id="rId65"/>
    <p:sldId id="314" r:id="rId66"/>
    <p:sldId id="315" r:id="rId67"/>
    <p:sldId id="316" r:id="rId68"/>
  </p:sldIdLst>
  <p:sldSz cx="9144000" cy="6858000"/>
  <p:notesSz cx="6858000" cy="9144000"/>
  <p:defaultTextStyle>
    <a:lvl1pPr>
      <a:defRPr>
        <a:latin typeface="Arial"/>
        <a:ea typeface="Arial"/>
        <a:cs typeface="Arial"/>
        <a:sym typeface="Arial"/>
      </a:defRPr>
    </a:lvl1pPr>
    <a:lvl2pPr indent="457200">
      <a:defRPr>
        <a:latin typeface="Arial"/>
        <a:ea typeface="Arial"/>
        <a:cs typeface="Arial"/>
        <a:sym typeface="Arial"/>
      </a:defRPr>
    </a:lvl2pPr>
    <a:lvl3pPr indent="914400">
      <a:defRPr>
        <a:latin typeface="Arial"/>
        <a:ea typeface="Arial"/>
        <a:cs typeface="Arial"/>
        <a:sym typeface="Arial"/>
      </a:defRPr>
    </a:lvl3pPr>
    <a:lvl4pPr indent="1371600">
      <a:defRPr>
        <a:latin typeface="Arial"/>
        <a:ea typeface="Arial"/>
        <a:cs typeface="Arial"/>
        <a:sym typeface="Arial"/>
      </a:defRPr>
    </a:lvl4pPr>
    <a:lvl5pPr indent="1828800">
      <a:defRPr>
        <a:latin typeface="Arial"/>
        <a:ea typeface="Arial"/>
        <a:cs typeface="Arial"/>
        <a:sym typeface="Arial"/>
      </a:defRPr>
    </a:lvl5pPr>
    <a:lvl6pPr>
      <a:defRPr>
        <a:latin typeface="Arial"/>
        <a:ea typeface="Arial"/>
        <a:cs typeface="Arial"/>
        <a:sym typeface="Arial"/>
      </a:defRPr>
    </a:lvl6pPr>
    <a:lvl7pPr>
      <a:defRPr>
        <a:latin typeface="Arial"/>
        <a:ea typeface="Arial"/>
        <a:cs typeface="Arial"/>
        <a:sym typeface="Arial"/>
      </a:defRPr>
    </a:lvl7pPr>
    <a:lvl8pPr>
      <a:defRPr>
        <a:latin typeface="Arial"/>
        <a:ea typeface="Arial"/>
        <a:cs typeface="Arial"/>
        <a:sym typeface="Arial"/>
      </a:defRPr>
    </a:lvl8pPr>
    <a:lvl9pPr>
      <a:defRPr>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n" i="on">
        <a:font>
          <a:latin typeface="Arial"/>
          <a:ea typeface="Arial"/>
          <a:cs typeface="Aria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E7F3F4"/>
          </a:solidFill>
        </a:fill>
      </a:tcStyle>
    </a:wholeTbl>
    <a:band2H>
      <a:tcTxStyle b="def" i="def"/>
      <a:tcStyle>
        <a:tcBdr/>
        <a:fill>
          <a:solidFill>
            <a:srgbClr val="F3F9FA"/>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BBE0E3"/>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BBE0E3"/>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BBE0E3"/>
          </a:solidFill>
        </a:fill>
      </a:tcStyle>
    </a:firstRow>
  </a:tblStyle>
  <a:tblStyle styleId="{C7B018BB-80A7-4F77-B60F-C8B233D01FF8}" styleName="">
    <a:tblBg/>
    <a:wholeTbl>
      <a:tcTxStyle b="on" i="on">
        <a:font>
          <a:latin typeface="Arial"/>
          <a:ea typeface="Arial"/>
          <a:cs typeface="Aria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wholeTbl>
    <a:band2H>
      <a:tcTxStyle b="def" i="def"/>
      <a:tcStyle>
        <a:tcBdr/>
        <a:fill>
          <a:solidFill>
            <a:srgbClr val="FFFFFF"/>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Row>
  </a:tblStyle>
  <a:tblStyle styleId="{EEE7283C-3CF3-47DC-8721-378D4A62B228}" styleName="">
    <a:tblBg/>
    <a:wholeTbl>
      <a:tcTxStyle b="on" i="on">
        <a:font>
          <a:latin typeface="Arial"/>
          <a:ea typeface="Arial"/>
          <a:cs typeface="Aria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CCCDA"/>
          </a:solidFill>
        </a:fill>
      </a:tcStyle>
    </a:wholeTbl>
    <a:band2H>
      <a:tcTxStyle b="def" i="def"/>
      <a:tcStyle>
        <a:tcBdr/>
        <a:fill>
          <a:solidFill>
            <a:srgbClr val="E7E7ED"/>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2E2E8B"/>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2E2E8B"/>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2E2E8B"/>
          </a:solidFill>
        </a:fill>
      </a:tcStyle>
    </a:firstRow>
  </a:tblStyle>
  <a:tblStyle styleId="{CF821DB8-F4EB-4A41-A1BA-3FCAFE7338EE}" styleName="">
    <a:tblBg/>
    <a:wholeTbl>
      <a:tcTxStyle b="on" i="on">
        <a:font>
          <a:latin typeface="Arial"/>
          <a:ea typeface="Arial"/>
          <a:cs typeface="Arial"/>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n">
        <a:font>
          <a:latin typeface="Arial"/>
          <a:ea typeface="Arial"/>
          <a:cs typeface="Arial"/>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BBE0E3"/>
          </a:solidFill>
        </a:fill>
      </a:tcStyle>
    </a:firstCol>
    <a:lastRow>
      <a:tcTxStyle b="on" i="on">
        <a:font>
          <a:latin typeface="Arial"/>
          <a:ea typeface="Arial"/>
          <a:cs typeface="Arial"/>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Arial"/>
          <a:ea typeface="Arial"/>
          <a:cs typeface="Arial"/>
        </a:font>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BBE0E3"/>
          </a:solidFill>
        </a:fill>
      </a:tcStyle>
    </a:firstRow>
  </a:tblStyle>
  <a:tblStyle styleId="{33BA23B1-9221-436E-865A-0063620EA4FD}" styleName="">
    <a:tblBg/>
    <a:wholeTbl>
      <a:tcTxStyle b="on" i="on">
        <a:font>
          <a:latin typeface="Arial"/>
          <a:ea typeface="Arial"/>
          <a:cs typeface="Aria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b="def" i="def"/>
      <a:tcStyle>
        <a:tcBdr/>
        <a:fill>
          <a:solidFill>
            <a:srgbClr val="E6E6E6"/>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2708684C-4D16-4618-839F-0558EEFCDFE6}" styleName="">
    <a:tblBg/>
    <a:wholeTbl>
      <a:tcTxStyle b="on" i="on">
        <a:font>
          <a:latin typeface="Arial"/>
          <a:ea typeface="Arial"/>
          <a:cs typeface="Arial"/>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b="def" i="def"/>
      <a:tcStyle>
        <a:tcBdr/>
        <a:fill>
          <a:solidFill>
            <a:srgbClr val="FFFFFF"/>
          </a:solidFill>
        </a:fill>
      </a:tcStyle>
    </a:band2H>
    <a:firstCol>
      <a:tcTxStyle b="on" i="on">
        <a:font>
          <a:latin typeface="Arial"/>
          <a:ea typeface="Arial"/>
          <a:cs typeface="Arial"/>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
          <a:latin typeface="Arial"/>
          <a:ea typeface="Arial"/>
          <a:cs typeface="Arial"/>
        </a:font>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
          <a:latin typeface="Arial"/>
          <a:ea typeface="Arial"/>
          <a:cs typeface="Arial"/>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 Id="rId53" Type="http://schemas.openxmlformats.org/officeDocument/2006/relationships/slide" Target="slides/slide46.xml"/><Relationship Id="rId54" Type="http://schemas.openxmlformats.org/officeDocument/2006/relationships/slide" Target="slides/slide47.xml"/><Relationship Id="rId55" Type="http://schemas.openxmlformats.org/officeDocument/2006/relationships/slide" Target="slides/slide48.xml"/><Relationship Id="rId56" Type="http://schemas.openxmlformats.org/officeDocument/2006/relationships/slide" Target="slides/slide49.xml"/><Relationship Id="rId57" Type="http://schemas.openxmlformats.org/officeDocument/2006/relationships/slide" Target="slides/slide50.xml"/><Relationship Id="rId58" Type="http://schemas.openxmlformats.org/officeDocument/2006/relationships/slide" Target="slides/slide51.xml"/><Relationship Id="rId59" Type="http://schemas.openxmlformats.org/officeDocument/2006/relationships/slide" Target="slides/slide52.xml"/><Relationship Id="rId60" Type="http://schemas.openxmlformats.org/officeDocument/2006/relationships/slide" Target="slides/slide53.xml"/><Relationship Id="rId61" Type="http://schemas.openxmlformats.org/officeDocument/2006/relationships/slide" Target="slides/slide54.xml"/><Relationship Id="rId62" Type="http://schemas.openxmlformats.org/officeDocument/2006/relationships/slide" Target="slides/slide55.xml"/><Relationship Id="rId63" Type="http://schemas.openxmlformats.org/officeDocument/2006/relationships/slide" Target="slides/slide56.xml"/><Relationship Id="rId64" Type="http://schemas.openxmlformats.org/officeDocument/2006/relationships/slide" Target="slides/slide57.xml"/><Relationship Id="rId65" Type="http://schemas.openxmlformats.org/officeDocument/2006/relationships/slide" Target="slides/slide58.xml"/><Relationship Id="rId66" Type="http://schemas.openxmlformats.org/officeDocument/2006/relationships/slide" Target="slides/slide59.xml"/><Relationship Id="rId67" Type="http://schemas.openxmlformats.org/officeDocument/2006/relationships/slide" Target="slides/slide60.xml"/><Relationship Id="rId68" Type="http://schemas.openxmlformats.org/officeDocument/2006/relationships/slide" Target="slides/slide61.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hape 8"/>
          <p:cNvSpPr/>
          <p:nvPr>
            <p:ph type="sldImg"/>
          </p:nvPr>
        </p:nvSpPr>
        <p:spPr>
          <a:xfrm>
            <a:off x="1143000" y="685800"/>
            <a:ext cx="4572000" cy="3429000"/>
          </a:xfrm>
          <a:prstGeom prst="rect">
            <a:avLst/>
          </a:prstGeom>
        </p:spPr>
        <p:txBody>
          <a:bodyPr/>
          <a:lstStyle/>
          <a:p>
            <a:pPr lvl="0"/>
          </a:p>
        </p:txBody>
      </p:sp>
      <p:sp>
        <p:nvSpPr>
          <p:cNvPr id="9" name="Shape 9"/>
          <p:cNvSpPr/>
          <p:nvPr>
            <p:ph type="body" sz="quarter" idx="1"/>
          </p:nvPr>
        </p:nvSpPr>
        <p:spPr>
          <a:xfrm>
            <a:off x="914400" y="4343400"/>
            <a:ext cx="5029200" cy="4114800"/>
          </a:xfrm>
          <a:prstGeom prst="rect">
            <a:avLst/>
          </a:prstGeom>
        </p:spPr>
        <p:txBody>
          <a:bodyPr/>
          <a:lstStyle/>
          <a:p>
            <a:pPr lvl="0"/>
          </a:p>
        </p:txBody>
      </p:sp>
    </p:spTree>
  </p:cSld>
  <p:clrMap bg1="lt1" tx1="dk1" bg2="lt2" tx2="dk2" accent1="accent1" accent2="accent2" accent3="accent3" accent4="accent4" accent5="accent5" accent6="accent6" hlink="hlink" folHlink="folHlink"/>
  <p:notesStyle>
    <a:lvl1pPr defTabSz="457200">
      <a:lnSpc>
        <a:spcPct val="117999"/>
      </a:lnSpc>
      <a:defRPr sz="2200">
        <a:latin typeface="+mn-lt"/>
        <a:ea typeface="+mn-ea"/>
        <a:cs typeface="+mn-cs"/>
        <a:sym typeface="Helvetica Neue"/>
      </a:defRPr>
    </a:lvl1pPr>
    <a:lvl2pPr indent="228600" defTabSz="457200">
      <a:lnSpc>
        <a:spcPct val="117999"/>
      </a:lnSpc>
      <a:defRPr sz="2200">
        <a:latin typeface="+mn-lt"/>
        <a:ea typeface="+mn-ea"/>
        <a:cs typeface="+mn-cs"/>
        <a:sym typeface="Helvetica Neue"/>
      </a:defRPr>
    </a:lvl2pPr>
    <a:lvl3pPr indent="457200" defTabSz="457200">
      <a:lnSpc>
        <a:spcPct val="117999"/>
      </a:lnSpc>
      <a:defRPr sz="2200">
        <a:latin typeface="+mn-lt"/>
        <a:ea typeface="+mn-ea"/>
        <a:cs typeface="+mn-cs"/>
        <a:sym typeface="Helvetica Neue"/>
      </a:defRPr>
    </a:lvl3pPr>
    <a:lvl4pPr indent="685800" defTabSz="457200">
      <a:lnSpc>
        <a:spcPct val="117999"/>
      </a:lnSpc>
      <a:defRPr sz="2200">
        <a:latin typeface="+mn-lt"/>
        <a:ea typeface="+mn-ea"/>
        <a:cs typeface="+mn-cs"/>
        <a:sym typeface="Helvetica Neue"/>
      </a:defRPr>
    </a:lvl4pPr>
    <a:lvl5pPr indent="914400" defTabSz="457200">
      <a:lnSpc>
        <a:spcPct val="117999"/>
      </a:lnSpc>
      <a:defRPr sz="2200">
        <a:latin typeface="+mn-lt"/>
        <a:ea typeface="+mn-ea"/>
        <a:cs typeface="+mn-cs"/>
        <a:sym typeface="Helvetica Neue"/>
      </a:defRPr>
    </a:lvl5pPr>
    <a:lvl6pPr indent="1143000" defTabSz="457200">
      <a:lnSpc>
        <a:spcPct val="117999"/>
      </a:lnSpc>
      <a:defRPr sz="2200">
        <a:latin typeface="+mn-lt"/>
        <a:ea typeface="+mn-ea"/>
        <a:cs typeface="+mn-cs"/>
        <a:sym typeface="Helvetica Neue"/>
      </a:defRPr>
    </a:lvl6pPr>
    <a:lvl7pPr indent="1371600" defTabSz="457200">
      <a:lnSpc>
        <a:spcPct val="117999"/>
      </a:lnSpc>
      <a:defRPr sz="2200">
        <a:latin typeface="+mn-lt"/>
        <a:ea typeface="+mn-ea"/>
        <a:cs typeface="+mn-cs"/>
        <a:sym typeface="Helvetica Neue"/>
      </a:defRPr>
    </a:lvl7pPr>
    <a:lvl8pPr indent="1600200" defTabSz="457200">
      <a:lnSpc>
        <a:spcPct val="117999"/>
      </a:lnSpc>
      <a:defRPr sz="2200">
        <a:latin typeface="+mn-lt"/>
        <a:ea typeface="+mn-ea"/>
        <a:cs typeface="+mn-cs"/>
        <a:sym typeface="Helvetica Neue"/>
      </a:defRPr>
    </a:lvl8pPr>
    <a:lvl9pPr indent="1828800" defTabSz="457200">
      <a:lnSpc>
        <a:spcPct val="117999"/>
      </a:lnSpc>
      <a:defRPr sz="2200">
        <a:latin typeface="+mn-lt"/>
        <a:ea typeface="+mn-ea"/>
        <a:cs typeface="+mn-cs"/>
        <a:sym typeface="Helvetica Neu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1" showMasterPhAnim="1">
  <p:cSld name="Default">
    <p:spTree>
      <p:nvGrpSpPr>
        <p:cNvPr id="1" name=""/>
        <p:cNvGrpSpPr/>
        <p:nvPr/>
      </p:nvGrpSpPr>
      <p:grpSpPr>
        <a:xfrm>
          <a:off x="0" y="0"/>
          <a:ext cx="0" cy="0"/>
          <a:chOff x="0" y="0"/>
          <a:chExt cx="0" cy="0"/>
        </a:xfrm>
      </p:grpSpPr>
    </p:spTree>
  </p:cSld>
  <p:clrMapOvr>
    <a:masterClrMapping/>
  </p:clrMapOvr>
  <p:transitio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pic>
        <p:nvPicPr>
          <p:cNvPr id="2" name="back.png" descr="back"/>
          <p:cNvPicPr/>
          <p:nvPr/>
        </p:nvPicPr>
        <p:blipFill>
          <a:blip r:embed="rId2">
            <a:extLst/>
          </a:blip>
          <a:stretch>
            <a:fillRect/>
          </a:stretch>
        </p:blipFill>
        <p:spPr>
          <a:xfrm>
            <a:off x="3238500" y="6375400"/>
            <a:ext cx="1320800" cy="482600"/>
          </a:xfrm>
          <a:prstGeom prst="rect">
            <a:avLst/>
          </a:prstGeom>
          <a:ln w="12700">
            <a:miter lim="400000"/>
          </a:ln>
        </p:spPr>
      </p:pic>
      <p:pic>
        <p:nvPicPr>
          <p:cNvPr id="3" name="end.png" descr="end"/>
          <p:cNvPicPr/>
          <p:nvPr/>
        </p:nvPicPr>
        <p:blipFill>
          <a:blip r:embed="rId3">
            <a:extLst/>
          </a:blip>
          <a:stretch>
            <a:fillRect/>
          </a:stretch>
        </p:blipFill>
        <p:spPr>
          <a:xfrm>
            <a:off x="5918200" y="6375400"/>
            <a:ext cx="1320800" cy="482600"/>
          </a:xfrm>
          <a:prstGeom prst="rect">
            <a:avLst/>
          </a:prstGeom>
          <a:ln w="12700">
            <a:miter lim="400000"/>
          </a:ln>
        </p:spPr>
      </p:pic>
      <p:pic>
        <p:nvPicPr>
          <p:cNvPr id="4" name="home.png" descr="home"/>
          <p:cNvPicPr/>
          <p:nvPr/>
        </p:nvPicPr>
        <p:blipFill>
          <a:blip r:embed="rId4">
            <a:extLst/>
          </a:blip>
          <a:stretch>
            <a:fillRect/>
          </a:stretch>
        </p:blipFill>
        <p:spPr>
          <a:xfrm>
            <a:off x="1854200" y="6375400"/>
            <a:ext cx="1320800" cy="482600"/>
          </a:xfrm>
          <a:prstGeom prst="rect">
            <a:avLst/>
          </a:prstGeom>
          <a:ln w="12700">
            <a:miter lim="400000"/>
          </a:ln>
        </p:spPr>
      </p:pic>
      <p:pic>
        <p:nvPicPr>
          <p:cNvPr id="5" name="menu.png" descr="menu"/>
          <p:cNvPicPr/>
          <p:nvPr/>
        </p:nvPicPr>
        <p:blipFill>
          <a:blip r:embed="rId5">
            <a:extLst/>
          </a:blip>
          <a:stretch>
            <a:fillRect/>
          </a:stretch>
        </p:blipFill>
        <p:spPr>
          <a:xfrm>
            <a:off x="7620000" y="6375400"/>
            <a:ext cx="1320800" cy="482600"/>
          </a:xfrm>
          <a:prstGeom prst="rect">
            <a:avLst/>
          </a:prstGeom>
          <a:ln w="12700">
            <a:miter lim="400000"/>
          </a:ln>
        </p:spPr>
      </p:pic>
      <p:pic>
        <p:nvPicPr>
          <p:cNvPr id="6" name="next.png" descr="next"/>
          <p:cNvPicPr/>
          <p:nvPr/>
        </p:nvPicPr>
        <p:blipFill>
          <a:blip r:embed="rId6">
            <a:extLst/>
          </a:blip>
          <a:stretch>
            <a:fillRect/>
          </a:stretch>
        </p:blipFill>
        <p:spPr>
          <a:xfrm>
            <a:off x="4572000" y="6375400"/>
            <a:ext cx="1320800" cy="482600"/>
          </a:xfrm>
          <a:prstGeom prst="rect">
            <a:avLst/>
          </a:prstGeom>
          <a:ln w="12700">
            <a:miter lim="400000"/>
          </a:ln>
        </p:spPr>
      </p:pic>
    </p:spTree>
  </p:cSld>
  <p:clrMap bg1="lt1" tx1="dk1" bg2="lt2" tx2="dk2" accent1="accent1" accent2="accent2" accent3="accent3" accent4="accent4" accent5="accent5" accent6="accent6" hlink="hlink" folHlink="folHlink"/>
  <p:sldLayoutIdLst>
    <p:sldLayoutId id="2147483649" r:id="rId7"/>
  </p:sldLayoutIdLst>
  <p:transition spd="med" advClick="1"/>
  <p:txStyles>
    <p:titleStyle>
      <a:lvl1pPr algn="ctr">
        <a:defRPr sz="4400">
          <a:latin typeface="Arial"/>
          <a:ea typeface="Arial"/>
          <a:cs typeface="Arial"/>
          <a:sym typeface="Arial"/>
        </a:defRPr>
      </a:lvl1pPr>
      <a:lvl2pPr algn="ctr">
        <a:defRPr sz="4400">
          <a:latin typeface="Arial"/>
          <a:ea typeface="Arial"/>
          <a:cs typeface="Arial"/>
          <a:sym typeface="Arial"/>
        </a:defRPr>
      </a:lvl2pPr>
      <a:lvl3pPr algn="ctr">
        <a:defRPr sz="4400">
          <a:latin typeface="Arial"/>
          <a:ea typeface="Arial"/>
          <a:cs typeface="Arial"/>
          <a:sym typeface="Arial"/>
        </a:defRPr>
      </a:lvl3pPr>
      <a:lvl4pPr algn="ctr">
        <a:defRPr sz="4400">
          <a:latin typeface="Arial"/>
          <a:ea typeface="Arial"/>
          <a:cs typeface="Arial"/>
          <a:sym typeface="Arial"/>
        </a:defRPr>
      </a:lvl4pPr>
      <a:lvl5pPr algn="ctr">
        <a:defRPr sz="4400">
          <a:latin typeface="Arial"/>
          <a:ea typeface="Arial"/>
          <a:cs typeface="Arial"/>
          <a:sym typeface="Arial"/>
        </a:defRPr>
      </a:lvl5pPr>
      <a:lvl6pPr indent="457200" algn="ctr">
        <a:defRPr sz="4400">
          <a:latin typeface="Arial"/>
          <a:ea typeface="Arial"/>
          <a:cs typeface="Arial"/>
          <a:sym typeface="Arial"/>
        </a:defRPr>
      </a:lvl6pPr>
      <a:lvl7pPr indent="914400" algn="ctr">
        <a:defRPr sz="4400">
          <a:latin typeface="Arial"/>
          <a:ea typeface="Arial"/>
          <a:cs typeface="Arial"/>
          <a:sym typeface="Arial"/>
        </a:defRPr>
      </a:lvl7pPr>
      <a:lvl8pPr indent="1371600" algn="ctr">
        <a:defRPr sz="4400">
          <a:latin typeface="Arial"/>
          <a:ea typeface="Arial"/>
          <a:cs typeface="Arial"/>
          <a:sym typeface="Arial"/>
        </a:defRPr>
      </a:lvl8pPr>
      <a:lvl9pPr indent="1828800" algn="ctr">
        <a:defRPr sz="4400">
          <a:latin typeface="Arial"/>
          <a:ea typeface="Arial"/>
          <a:cs typeface="Arial"/>
          <a:sym typeface="Arial"/>
        </a:defRPr>
      </a:lvl9pPr>
    </p:titleStyle>
    <p:bodyStyle>
      <a:lvl1pPr marL="342900" indent="-342900">
        <a:spcBef>
          <a:spcPts val="700"/>
        </a:spcBef>
        <a:buSzPct val="100000"/>
        <a:buChar char="»"/>
        <a:defRPr sz="3200">
          <a:latin typeface="Arial"/>
          <a:ea typeface="Arial"/>
          <a:cs typeface="Arial"/>
          <a:sym typeface="Arial"/>
        </a:defRPr>
      </a:lvl1pPr>
      <a:lvl2pPr marL="783771" indent="-326571">
        <a:spcBef>
          <a:spcPts val="700"/>
        </a:spcBef>
        <a:buSzPct val="100000"/>
        <a:buChar char="–"/>
        <a:defRPr sz="3200">
          <a:latin typeface="Arial"/>
          <a:ea typeface="Arial"/>
          <a:cs typeface="Arial"/>
          <a:sym typeface="Arial"/>
        </a:defRPr>
      </a:lvl2pPr>
      <a:lvl3pPr marL="1219200" indent="-304800">
        <a:spcBef>
          <a:spcPts val="700"/>
        </a:spcBef>
        <a:buSzPct val="100000"/>
        <a:buChar char="•"/>
        <a:defRPr sz="3200">
          <a:latin typeface="Arial"/>
          <a:ea typeface="Arial"/>
          <a:cs typeface="Arial"/>
          <a:sym typeface="Arial"/>
        </a:defRPr>
      </a:lvl3pPr>
      <a:lvl4pPr marL="1737360" indent="-365760">
        <a:spcBef>
          <a:spcPts val="700"/>
        </a:spcBef>
        <a:buSzPct val="100000"/>
        <a:buChar char="–"/>
        <a:defRPr sz="3200">
          <a:latin typeface="Arial"/>
          <a:ea typeface="Arial"/>
          <a:cs typeface="Arial"/>
          <a:sym typeface="Arial"/>
        </a:defRPr>
      </a:lvl4pPr>
      <a:lvl5pPr marL="2235200" indent="-406400">
        <a:spcBef>
          <a:spcPts val="700"/>
        </a:spcBef>
        <a:buSzPct val="100000"/>
        <a:buChar char="»"/>
        <a:defRPr sz="3200">
          <a:latin typeface="Arial"/>
          <a:ea typeface="Arial"/>
          <a:cs typeface="Arial"/>
          <a:sym typeface="Arial"/>
        </a:defRPr>
      </a:lvl5pPr>
      <a:lvl6pPr marL="2692400" indent="-406400">
        <a:spcBef>
          <a:spcPts val="700"/>
        </a:spcBef>
        <a:buSzPct val="100000"/>
        <a:buChar char="•"/>
        <a:defRPr sz="3200">
          <a:latin typeface="Arial"/>
          <a:ea typeface="Arial"/>
          <a:cs typeface="Arial"/>
          <a:sym typeface="Arial"/>
        </a:defRPr>
      </a:lvl6pPr>
      <a:lvl7pPr marL="3149600" indent="-406400">
        <a:spcBef>
          <a:spcPts val="700"/>
        </a:spcBef>
        <a:buSzPct val="100000"/>
        <a:buChar char="•"/>
        <a:defRPr sz="3200">
          <a:latin typeface="Arial"/>
          <a:ea typeface="Arial"/>
          <a:cs typeface="Arial"/>
          <a:sym typeface="Arial"/>
        </a:defRPr>
      </a:lvl7pPr>
      <a:lvl8pPr marL="3606800" indent="-406400">
        <a:spcBef>
          <a:spcPts val="700"/>
        </a:spcBef>
        <a:buSzPct val="100000"/>
        <a:buChar char="•"/>
        <a:defRPr sz="3200">
          <a:latin typeface="Arial"/>
          <a:ea typeface="Arial"/>
          <a:cs typeface="Arial"/>
          <a:sym typeface="Arial"/>
        </a:defRPr>
      </a:lvl8pPr>
      <a:lvl9pPr marL="4064000" indent="-406400">
        <a:spcBef>
          <a:spcPts val="700"/>
        </a:spcBef>
        <a:buSzPct val="100000"/>
        <a:buChar char="•"/>
        <a:defRPr sz="3200">
          <a:latin typeface="Arial"/>
          <a:ea typeface="Arial"/>
          <a:cs typeface="Arial"/>
          <a:sym typeface="Arial"/>
        </a:defRPr>
      </a:lvl9pPr>
    </p:bodyStyle>
    <p:otherStyle>
      <a:lvl1pPr algn="r">
        <a:defRPr sz="1200">
          <a:solidFill>
            <a:schemeClr val="tx1"/>
          </a:solidFill>
          <a:latin typeface="+mn-lt"/>
          <a:ea typeface="+mn-ea"/>
          <a:cs typeface="+mn-cs"/>
          <a:sym typeface="Times New Roman"/>
        </a:defRPr>
      </a:lvl1pPr>
      <a:lvl2pPr indent="457200" algn="r">
        <a:defRPr sz="1200">
          <a:solidFill>
            <a:schemeClr val="tx1"/>
          </a:solidFill>
          <a:latin typeface="+mn-lt"/>
          <a:ea typeface="+mn-ea"/>
          <a:cs typeface="+mn-cs"/>
          <a:sym typeface="Times New Roman"/>
        </a:defRPr>
      </a:lvl2pPr>
      <a:lvl3pPr indent="914400" algn="r">
        <a:defRPr sz="1200">
          <a:solidFill>
            <a:schemeClr val="tx1"/>
          </a:solidFill>
          <a:latin typeface="+mn-lt"/>
          <a:ea typeface="+mn-ea"/>
          <a:cs typeface="+mn-cs"/>
          <a:sym typeface="Times New Roman"/>
        </a:defRPr>
      </a:lvl3pPr>
      <a:lvl4pPr indent="1371600" algn="r">
        <a:defRPr sz="1200">
          <a:solidFill>
            <a:schemeClr val="tx1"/>
          </a:solidFill>
          <a:latin typeface="+mn-lt"/>
          <a:ea typeface="+mn-ea"/>
          <a:cs typeface="+mn-cs"/>
          <a:sym typeface="Times New Roman"/>
        </a:defRPr>
      </a:lvl4pPr>
      <a:lvl5pPr indent="1828800" algn="r">
        <a:defRPr sz="1200">
          <a:solidFill>
            <a:schemeClr val="tx1"/>
          </a:solidFill>
          <a:latin typeface="+mn-lt"/>
          <a:ea typeface="+mn-ea"/>
          <a:cs typeface="+mn-cs"/>
          <a:sym typeface="Times New Roman"/>
        </a:defRPr>
      </a:lvl5pPr>
      <a:lvl6pPr algn="r">
        <a:defRPr sz="1200">
          <a:solidFill>
            <a:schemeClr val="tx1"/>
          </a:solidFill>
          <a:latin typeface="+mn-lt"/>
          <a:ea typeface="+mn-ea"/>
          <a:cs typeface="+mn-cs"/>
          <a:sym typeface="Times New Roman"/>
        </a:defRPr>
      </a:lvl6pPr>
      <a:lvl7pPr algn="r">
        <a:defRPr sz="1200">
          <a:solidFill>
            <a:schemeClr val="tx1"/>
          </a:solidFill>
          <a:latin typeface="+mn-lt"/>
          <a:ea typeface="+mn-ea"/>
          <a:cs typeface="+mn-cs"/>
          <a:sym typeface="Times New Roman"/>
        </a:defRPr>
      </a:lvl7pPr>
      <a:lvl8pPr algn="r">
        <a:defRPr sz="1200">
          <a:solidFill>
            <a:schemeClr val="tx1"/>
          </a:solidFill>
          <a:latin typeface="+mn-lt"/>
          <a:ea typeface="+mn-ea"/>
          <a:cs typeface="+mn-cs"/>
          <a:sym typeface="Times New Roman"/>
        </a:defRPr>
      </a:lvl8pPr>
      <a:lvl9pPr algn="r">
        <a:defRPr sz="1200">
          <a:solidFill>
            <a:schemeClr val="tx1"/>
          </a:solidFill>
          <a:latin typeface="+mn-lt"/>
          <a:ea typeface="+mn-ea"/>
          <a:cs typeface="+mn-cs"/>
          <a:sym typeface="Times New Roman"/>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 Id="rId3" Type="http://schemas.openxmlformats.org/officeDocument/2006/relationships/image" Target="../media/image8.pn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0.png"/><Relationship Id="rId3" Type="http://schemas.openxmlformats.org/officeDocument/2006/relationships/image" Target="../media/image31.png"/><Relationship Id="rId4" Type="http://schemas.openxmlformats.org/officeDocument/2006/relationships/image" Target="../media/image8.png"/><Relationship Id="rId5" Type="http://schemas.openxmlformats.org/officeDocument/2006/relationships/image" Target="../media/image32.png"/><Relationship Id="rId6" Type="http://schemas.openxmlformats.org/officeDocument/2006/relationships/image" Target="../media/image33.png"/><Relationship Id="rId7" Type="http://schemas.openxmlformats.org/officeDocument/2006/relationships/image" Target="../media/image34.pn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5.png"/><Relationship Id="rId3" Type="http://schemas.openxmlformats.org/officeDocument/2006/relationships/image" Target="../media/image31.png"/><Relationship Id="rId4" Type="http://schemas.openxmlformats.org/officeDocument/2006/relationships/image" Target="../media/image8.png"/><Relationship Id="rId5" Type="http://schemas.openxmlformats.org/officeDocument/2006/relationships/image" Target="../media/image36.png"/><Relationship Id="rId6" Type="http://schemas.openxmlformats.org/officeDocument/2006/relationships/image" Target="../media/image37.png"/><Relationship Id="rId7" Type="http://schemas.openxmlformats.org/officeDocument/2006/relationships/image" Target="../media/image38.png"/><Relationship Id="rId8" Type="http://schemas.openxmlformats.org/officeDocument/2006/relationships/image" Target="../media/image32.pn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1.png"/><Relationship Id="rId3" Type="http://schemas.openxmlformats.org/officeDocument/2006/relationships/image" Target="../media/image8.png"/><Relationship Id="rId4" Type="http://schemas.openxmlformats.org/officeDocument/2006/relationships/image" Target="../media/image39.png"/><Relationship Id="rId5" Type="http://schemas.openxmlformats.org/officeDocument/2006/relationships/image" Target="../media/image32.pn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1.png"/><Relationship Id="rId3" Type="http://schemas.openxmlformats.org/officeDocument/2006/relationships/image" Target="../media/image8.png"/><Relationship Id="rId4" Type="http://schemas.openxmlformats.org/officeDocument/2006/relationships/image" Target="../media/image40.png"/><Relationship Id="rId5" Type="http://schemas.openxmlformats.org/officeDocument/2006/relationships/image" Target="../media/image41.pn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1.png"/><Relationship Id="rId3" Type="http://schemas.openxmlformats.org/officeDocument/2006/relationships/image" Target="../media/image8.png"/><Relationship Id="rId4" Type="http://schemas.openxmlformats.org/officeDocument/2006/relationships/image" Target="../media/image40.png"/><Relationship Id="rId5" Type="http://schemas.openxmlformats.org/officeDocument/2006/relationships/image" Target="../media/image42.png"/><Relationship Id="rId6" Type="http://schemas.openxmlformats.org/officeDocument/2006/relationships/image" Target="../media/image43.png"/><Relationship Id="rId7" Type="http://schemas.openxmlformats.org/officeDocument/2006/relationships/image" Target="../media/image44.png"/></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1.png"/><Relationship Id="rId3" Type="http://schemas.openxmlformats.org/officeDocument/2006/relationships/image" Target="../media/image8.png"/><Relationship Id="rId4" Type="http://schemas.openxmlformats.org/officeDocument/2006/relationships/image" Target="../media/image45.png"/><Relationship Id="rId5" Type="http://schemas.openxmlformats.org/officeDocument/2006/relationships/image" Target="../media/image40.png"/></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1.png"/><Relationship Id="rId3" Type="http://schemas.openxmlformats.org/officeDocument/2006/relationships/image" Target="../media/image8.png"/><Relationship Id="rId4" Type="http://schemas.openxmlformats.org/officeDocument/2006/relationships/image" Target="../media/image46.png"/><Relationship Id="rId5" Type="http://schemas.openxmlformats.org/officeDocument/2006/relationships/image" Target="../media/image40.png"/></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1.png"/><Relationship Id="rId3" Type="http://schemas.openxmlformats.org/officeDocument/2006/relationships/image" Target="../media/image8.png"/><Relationship Id="rId4" Type="http://schemas.openxmlformats.org/officeDocument/2006/relationships/image" Target="../media/image47.png"/><Relationship Id="rId5" Type="http://schemas.openxmlformats.org/officeDocument/2006/relationships/image" Target="../media/image40.png"/><Relationship Id="rId6" Type="http://schemas.openxmlformats.org/officeDocument/2006/relationships/image" Target="../media/image29.png"/></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1.png"/><Relationship Id="rId3" Type="http://schemas.openxmlformats.org/officeDocument/2006/relationships/image" Target="../media/image8.pn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image" Target="../media/image12.png"/></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1.png"/><Relationship Id="rId3" Type="http://schemas.openxmlformats.org/officeDocument/2006/relationships/image" Target="../media/image8.png"/></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8.png"/><Relationship Id="rId3" Type="http://schemas.openxmlformats.org/officeDocument/2006/relationships/image" Target="../media/image8.png"/><Relationship Id="rId4" Type="http://schemas.openxmlformats.org/officeDocument/2006/relationships/image" Target="../media/image49.png"/><Relationship Id="rId5" Type="http://schemas.openxmlformats.org/officeDocument/2006/relationships/image" Target="../media/image50.png"/></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8.png"/><Relationship Id="rId3" Type="http://schemas.openxmlformats.org/officeDocument/2006/relationships/image" Target="../media/image8.png"/><Relationship Id="rId4" Type="http://schemas.openxmlformats.org/officeDocument/2006/relationships/image" Target="../media/image49.png"/><Relationship Id="rId5" Type="http://schemas.openxmlformats.org/officeDocument/2006/relationships/image" Target="../media/image50.png"/></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8.png"/><Relationship Id="rId3" Type="http://schemas.openxmlformats.org/officeDocument/2006/relationships/image" Target="../media/image8.png"/><Relationship Id="rId4" Type="http://schemas.openxmlformats.org/officeDocument/2006/relationships/image" Target="../media/image49.png"/><Relationship Id="rId5" Type="http://schemas.openxmlformats.org/officeDocument/2006/relationships/image" Target="../media/image50.png"/></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8.png"/><Relationship Id="rId3" Type="http://schemas.openxmlformats.org/officeDocument/2006/relationships/image" Target="../media/image8.png"/></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8.png"/><Relationship Id="rId3" Type="http://schemas.openxmlformats.org/officeDocument/2006/relationships/image" Target="../media/image8.png"/></Relationships>

</file>

<file path=ppt/slides/_rels/slide26.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8.png"/><Relationship Id="rId3" Type="http://schemas.openxmlformats.org/officeDocument/2006/relationships/image" Target="../media/image8.png"/><Relationship Id="rId4" Type="http://schemas.openxmlformats.org/officeDocument/2006/relationships/image" Target="../media/image51.png"/><Relationship Id="rId5" Type="http://schemas.openxmlformats.org/officeDocument/2006/relationships/image" Target="../media/image52.png"/></Relationships>

</file>

<file path=ppt/slides/_rels/slide27.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8.png"/><Relationship Id="rId3" Type="http://schemas.openxmlformats.org/officeDocument/2006/relationships/image" Target="../media/image8.png"/><Relationship Id="rId4" Type="http://schemas.openxmlformats.org/officeDocument/2006/relationships/image" Target="../media/image51.png"/><Relationship Id="rId5" Type="http://schemas.openxmlformats.org/officeDocument/2006/relationships/image" Target="../media/image52.png"/></Relationships>

</file>

<file path=ppt/slides/_rels/slide28.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8.png"/><Relationship Id="rId3" Type="http://schemas.openxmlformats.org/officeDocument/2006/relationships/image" Target="../media/image8.png"/></Relationships>

</file>

<file path=ppt/slides/_rels/slide29.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8.png"/><Relationship Id="rId3" Type="http://schemas.openxmlformats.org/officeDocument/2006/relationships/image" Target="../media/image8.png"/><Relationship Id="rId4" Type="http://schemas.openxmlformats.org/officeDocument/2006/relationships/image" Target="../media/image53.pn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3.png"/><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14.png"/><Relationship Id="rId6" Type="http://schemas.openxmlformats.org/officeDocument/2006/relationships/image" Target="../media/image15.png"/><Relationship Id="rId7" Type="http://schemas.openxmlformats.org/officeDocument/2006/relationships/image" Target="../media/image16.png"/></Relationships>

</file>

<file path=ppt/slides/_rels/slide30.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 Id="rId3" Type="http://schemas.openxmlformats.org/officeDocument/2006/relationships/image" Target="../media/image48.png"/><Relationship Id="rId4" Type="http://schemas.openxmlformats.org/officeDocument/2006/relationships/image" Target="../media/image53.png"/></Relationships>

</file>

<file path=ppt/slides/_rels/slide3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 Id="rId3" Type="http://schemas.openxmlformats.org/officeDocument/2006/relationships/image" Target="../media/image48.png"/><Relationship Id="rId4" Type="http://schemas.openxmlformats.org/officeDocument/2006/relationships/image" Target="../media/image54.png"/></Relationships>

</file>

<file path=ppt/slides/_rels/slide3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 Id="rId3" Type="http://schemas.openxmlformats.org/officeDocument/2006/relationships/image" Target="../media/image48.png"/><Relationship Id="rId4" Type="http://schemas.openxmlformats.org/officeDocument/2006/relationships/image" Target="../media/image54.png"/><Relationship Id="rId5" Type="http://schemas.openxmlformats.org/officeDocument/2006/relationships/image" Target="../media/image55.png"/></Relationships>

</file>

<file path=ppt/slides/_rels/slide33.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 Id="rId3" Type="http://schemas.openxmlformats.org/officeDocument/2006/relationships/image" Target="../media/image48.png"/></Relationships>

</file>

<file path=ppt/slides/_rels/slide34.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6.png"/><Relationship Id="rId3" Type="http://schemas.openxmlformats.org/officeDocument/2006/relationships/image" Target="../media/image8.png"/><Relationship Id="rId4" Type="http://schemas.openxmlformats.org/officeDocument/2006/relationships/image" Target="../media/image57.png"/><Relationship Id="rId5" Type="http://schemas.openxmlformats.org/officeDocument/2006/relationships/image" Target="../media/image58.png"/><Relationship Id="rId6" Type="http://schemas.openxmlformats.org/officeDocument/2006/relationships/image" Target="../media/image59.png"/></Relationships>

</file>

<file path=ppt/slides/_rels/slide35.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0.png"/><Relationship Id="rId3" Type="http://schemas.openxmlformats.org/officeDocument/2006/relationships/image" Target="../media/image8.png"/><Relationship Id="rId4" Type="http://schemas.openxmlformats.org/officeDocument/2006/relationships/image" Target="../media/image57.png"/><Relationship Id="rId5" Type="http://schemas.openxmlformats.org/officeDocument/2006/relationships/image" Target="../media/image61.png"/><Relationship Id="rId6" Type="http://schemas.openxmlformats.org/officeDocument/2006/relationships/image" Target="../media/image62.png"/><Relationship Id="rId7" Type="http://schemas.openxmlformats.org/officeDocument/2006/relationships/image" Target="../media/image63.png"/><Relationship Id="rId8" Type="http://schemas.openxmlformats.org/officeDocument/2006/relationships/image" Target="../media/image58.png"/></Relationships>

</file>

<file path=ppt/slides/_rels/slide36.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4.png"/><Relationship Id="rId3" Type="http://schemas.openxmlformats.org/officeDocument/2006/relationships/image" Target="../media/image8.png"/><Relationship Id="rId4" Type="http://schemas.openxmlformats.org/officeDocument/2006/relationships/image" Target="../media/image57.png"/><Relationship Id="rId5" Type="http://schemas.openxmlformats.org/officeDocument/2006/relationships/image" Target="../media/image65.png"/><Relationship Id="rId6" Type="http://schemas.openxmlformats.org/officeDocument/2006/relationships/image" Target="../media/image66.png"/><Relationship Id="rId7" Type="http://schemas.openxmlformats.org/officeDocument/2006/relationships/image" Target="../media/image58.png"/></Relationships>

</file>

<file path=ppt/slides/_rels/slide37.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7.png"/><Relationship Id="rId3" Type="http://schemas.openxmlformats.org/officeDocument/2006/relationships/image" Target="../media/image8.png"/><Relationship Id="rId4" Type="http://schemas.openxmlformats.org/officeDocument/2006/relationships/image" Target="../media/image57.png"/><Relationship Id="rId5" Type="http://schemas.openxmlformats.org/officeDocument/2006/relationships/image" Target="../media/image68.png"/><Relationship Id="rId6" Type="http://schemas.openxmlformats.org/officeDocument/2006/relationships/image" Target="../media/image69.png"/><Relationship Id="rId7" Type="http://schemas.openxmlformats.org/officeDocument/2006/relationships/image" Target="../media/image70.png"/><Relationship Id="rId8" Type="http://schemas.openxmlformats.org/officeDocument/2006/relationships/image" Target="../media/image58.png"/></Relationships>

</file>

<file path=ppt/slides/_rels/slide38.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1.png"/><Relationship Id="rId3" Type="http://schemas.openxmlformats.org/officeDocument/2006/relationships/image" Target="../media/image8.png"/><Relationship Id="rId4" Type="http://schemas.openxmlformats.org/officeDocument/2006/relationships/image" Target="../media/image57.png"/><Relationship Id="rId5" Type="http://schemas.openxmlformats.org/officeDocument/2006/relationships/image" Target="../media/image72.png"/><Relationship Id="rId6" Type="http://schemas.openxmlformats.org/officeDocument/2006/relationships/image" Target="../media/image73.png"/><Relationship Id="rId7" Type="http://schemas.openxmlformats.org/officeDocument/2006/relationships/image" Target="../media/image58.png"/><Relationship Id="rId8" Type="http://schemas.openxmlformats.org/officeDocument/2006/relationships/image" Target="../media/image74.png"/></Relationships>

</file>

<file path=ppt/slides/_rels/slide39.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 Id="rId3" Type="http://schemas.openxmlformats.org/officeDocument/2006/relationships/image" Target="../media/image57.pn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7.png"/><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18.png"/><Relationship Id="rId6" Type="http://schemas.openxmlformats.org/officeDocument/2006/relationships/image" Target="../media/image19.png"/><Relationship Id="rId7" Type="http://schemas.openxmlformats.org/officeDocument/2006/relationships/image" Target="../media/image20.png"/></Relationships>

</file>

<file path=ppt/slides/_rels/slide40.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 Id="rId3" Type="http://schemas.openxmlformats.org/officeDocument/2006/relationships/image" Target="../media/image57.png"/></Relationships>

</file>

<file path=ppt/slides/_rels/slide4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 Id="rId3" Type="http://schemas.openxmlformats.org/officeDocument/2006/relationships/image" Target="../media/image57.png"/></Relationships>

</file>

<file path=ppt/slides/_rels/slide4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 Id="rId3" Type="http://schemas.openxmlformats.org/officeDocument/2006/relationships/image" Target="../media/image57.png"/></Relationships>

</file>

<file path=ppt/slides/_rels/slide43.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5.png"/><Relationship Id="rId3" Type="http://schemas.openxmlformats.org/officeDocument/2006/relationships/image" Target="../media/image76.png"/><Relationship Id="rId4" Type="http://schemas.openxmlformats.org/officeDocument/2006/relationships/image" Target="../media/image8.png"/><Relationship Id="rId5" Type="http://schemas.openxmlformats.org/officeDocument/2006/relationships/image" Target="../media/image77.png"/><Relationship Id="rId6" Type="http://schemas.openxmlformats.org/officeDocument/2006/relationships/image" Target="../media/image78.png"/></Relationships>

</file>

<file path=ppt/slides/_rels/slide44.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 Id="rId3" Type="http://schemas.openxmlformats.org/officeDocument/2006/relationships/image" Target="../media/image75.png"/><Relationship Id="rId4" Type="http://schemas.openxmlformats.org/officeDocument/2006/relationships/image" Target="../media/image76.png"/><Relationship Id="rId5" Type="http://schemas.openxmlformats.org/officeDocument/2006/relationships/image" Target="../media/image79.png"/><Relationship Id="rId6" Type="http://schemas.openxmlformats.org/officeDocument/2006/relationships/image" Target="../media/image77.png"/></Relationships>

</file>

<file path=ppt/slides/_rels/slide45.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 Id="rId3" Type="http://schemas.openxmlformats.org/officeDocument/2006/relationships/image" Target="../media/image75.png"/><Relationship Id="rId4" Type="http://schemas.openxmlformats.org/officeDocument/2006/relationships/image" Target="../media/image80.png"/><Relationship Id="rId5" Type="http://schemas.openxmlformats.org/officeDocument/2006/relationships/image" Target="../media/image76.png"/><Relationship Id="rId6" Type="http://schemas.openxmlformats.org/officeDocument/2006/relationships/image" Target="../media/image79.png"/></Relationships>

</file>

<file path=ppt/slides/_rels/slide46.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 Id="rId3" Type="http://schemas.openxmlformats.org/officeDocument/2006/relationships/image" Target="../media/image75.png"/><Relationship Id="rId4" Type="http://schemas.openxmlformats.org/officeDocument/2006/relationships/image" Target="../media/image76.png"/><Relationship Id="rId5" Type="http://schemas.openxmlformats.org/officeDocument/2006/relationships/image" Target="../media/image79.png"/><Relationship Id="rId6" Type="http://schemas.openxmlformats.org/officeDocument/2006/relationships/image" Target="../media/image80.png"/></Relationships>

</file>

<file path=ppt/slides/_rels/slide47.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 Id="rId3" Type="http://schemas.openxmlformats.org/officeDocument/2006/relationships/image" Target="../media/image75.png"/></Relationships>

</file>

<file path=ppt/slides/_rels/slide48.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 Id="rId3" Type="http://schemas.openxmlformats.org/officeDocument/2006/relationships/image" Target="../media/image81.png"/><Relationship Id="rId4" Type="http://schemas.openxmlformats.org/officeDocument/2006/relationships/image" Target="../media/image82.png"/><Relationship Id="rId5" Type="http://schemas.openxmlformats.org/officeDocument/2006/relationships/image" Target="../media/image83.png"/></Relationships>

</file>

<file path=ppt/slides/_rels/slide49.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 Id="rId3" Type="http://schemas.openxmlformats.org/officeDocument/2006/relationships/image" Target="../media/image81.png"/><Relationship Id="rId4" Type="http://schemas.openxmlformats.org/officeDocument/2006/relationships/image" Target="../media/image82.png"/><Relationship Id="rId5" Type="http://schemas.openxmlformats.org/officeDocument/2006/relationships/image" Target="../media/image84.pn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1.png"/><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22.png"/><Relationship Id="rId6" Type="http://schemas.openxmlformats.org/officeDocument/2006/relationships/image" Target="../media/image23.png"/><Relationship Id="rId7" Type="http://schemas.openxmlformats.org/officeDocument/2006/relationships/image" Target="../media/image24.png"/></Relationships>

</file>

<file path=ppt/slides/_rels/slide50.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 Id="rId3" Type="http://schemas.openxmlformats.org/officeDocument/2006/relationships/image" Target="../media/image81.png"/><Relationship Id="rId4" Type="http://schemas.openxmlformats.org/officeDocument/2006/relationships/image" Target="../media/image82.png"/><Relationship Id="rId5" Type="http://schemas.openxmlformats.org/officeDocument/2006/relationships/image" Target="../media/image84.png"/></Relationships>

</file>

<file path=ppt/slides/_rels/slide5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 Id="rId3" Type="http://schemas.openxmlformats.org/officeDocument/2006/relationships/image" Target="../media/image81.png"/><Relationship Id="rId4" Type="http://schemas.openxmlformats.org/officeDocument/2006/relationships/image" Target="../media/image82.png"/><Relationship Id="rId5" Type="http://schemas.openxmlformats.org/officeDocument/2006/relationships/image" Target="../media/image84.png"/></Relationships>

</file>

<file path=ppt/slides/_rels/slide5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 Id="rId3" Type="http://schemas.openxmlformats.org/officeDocument/2006/relationships/image" Target="../media/image81.png"/></Relationships>

</file>

<file path=ppt/slides/_rels/slide53.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 Id="rId3" Type="http://schemas.openxmlformats.org/officeDocument/2006/relationships/image" Target="../media/image85.png"/><Relationship Id="rId4" Type="http://schemas.openxmlformats.org/officeDocument/2006/relationships/image" Target="../media/image86.png"/><Relationship Id="rId5" Type="http://schemas.openxmlformats.org/officeDocument/2006/relationships/image" Target="../media/image87.png"/></Relationships>

</file>

<file path=ppt/slides/_rels/slide54.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8.png"/><Relationship Id="rId3" Type="http://schemas.openxmlformats.org/officeDocument/2006/relationships/image" Target="../media/image85.png"/><Relationship Id="rId4" Type="http://schemas.openxmlformats.org/officeDocument/2006/relationships/image" Target="../media/image8.png"/><Relationship Id="rId5" Type="http://schemas.openxmlformats.org/officeDocument/2006/relationships/image" Target="../media/image86.png"/></Relationships>

</file>

<file path=ppt/slides/_rels/slide55.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8.png"/><Relationship Id="rId3" Type="http://schemas.openxmlformats.org/officeDocument/2006/relationships/image" Target="../media/image8.png"/><Relationship Id="rId4" Type="http://schemas.openxmlformats.org/officeDocument/2006/relationships/image" Target="../media/image85.png"/><Relationship Id="rId5" Type="http://schemas.openxmlformats.org/officeDocument/2006/relationships/image" Target="../media/image86.png"/></Relationships>

</file>

<file path=ppt/slides/_rels/slide56.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9.png"/><Relationship Id="rId3" Type="http://schemas.openxmlformats.org/officeDocument/2006/relationships/image" Target="../media/image8.png"/><Relationship Id="rId4" Type="http://schemas.openxmlformats.org/officeDocument/2006/relationships/image" Target="../media/image85.png"/><Relationship Id="rId5" Type="http://schemas.openxmlformats.org/officeDocument/2006/relationships/image" Target="../media/image86.png"/></Relationships>

</file>

<file path=ppt/slides/_rels/slide57.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9.png"/><Relationship Id="rId3" Type="http://schemas.openxmlformats.org/officeDocument/2006/relationships/image" Target="../media/image8.png"/><Relationship Id="rId4" Type="http://schemas.openxmlformats.org/officeDocument/2006/relationships/image" Target="../media/image85.png"/><Relationship Id="rId5" Type="http://schemas.openxmlformats.org/officeDocument/2006/relationships/image" Target="../media/image86.png"/></Relationships>

</file>

<file path=ppt/slides/_rels/slide58.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9.png"/><Relationship Id="rId3" Type="http://schemas.openxmlformats.org/officeDocument/2006/relationships/image" Target="../media/image85.png"/><Relationship Id="rId4" Type="http://schemas.openxmlformats.org/officeDocument/2006/relationships/image" Target="../media/image86.png"/><Relationship Id="rId5" Type="http://schemas.openxmlformats.org/officeDocument/2006/relationships/image" Target="../media/image8.png"/></Relationships>

</file>

<file path=ppt/slides/_rels/slide59.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9.png"/><Relationship Id="rId3" Type="http://schemas.openxmlformats.org/officeDocument/2006/relationships/image" Target="../media/image85.png"/><Relationship Id="rId4" Type="http://schemas.openxmlformats.org/officeDocument/2006/relationships/image" Target="../media/image86.png"/><Relationship Id="rId5" Type="http://schemas.openxmlformats.org/officeDocument/2006/relationships/image" Target="../media/image8.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 Id="rId3" Type="http://schemas.openxmlformats.org/officeDocument/2006/relationships/image" Target="../media/image8.png"/><Relationship Id="rId4" Type="http://schemas.openxmlformats.org/officeDocument/2006/relationships/image" Target="../media/image25.png"/></Relationships>

</file>

<file path=ppt/slides/_rels/slide60.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0.png"/><Relationship Id="rId3" Type="http://schemas.openxmlformats.org/officeDocument/2006/relationships/image" Target="../media/image85.png"/><Relationship Id="rId4" Type="http://schemas.openxmlformats.org/officeDocument/2006/relationships/image" Target="../media/image86.png"/><Relationship Id="rId5" Type="http://schemas.openxmlformats.org/officeDocument/2006/relationships/image" Target="../media/image8.png"/></Relationships>

</file>

<file path=ppt/slides/_rels/slide6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0.png"/><Relationship Id="rId3" Type="http://schemas.openxmlformats.org/officeDocument/2006/relationships/image" Target="../media/image85.png"/><Relationship Id="rId4" Type="http://schemas.openxmlformats.org/officeDocument/2006/relationships/image" Target="../media/image86.png"/><Relationship Id="rId5" Type="http://schemas.openxmlformats.org/officeDocument/2006/relationships/image" Target="../media/image91.pn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 Id="rId3" Type="http://schemas.openxmlformats.org/officeDocument/2006/relationships/image" Target="../media/image8.png"/><Relationship Id="rId4" Type="http://schemas.openxmlformats.org/officeDocument/2006/relationships/image" Target="../media/image26.pn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7.png"/><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28.png"/><Relationship Id="rId6" Type="http://schemas.openxmlformats.org/officeDocument/2006/relationships/image" Target="../media/image29.pn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1" name="Cap06slide01.png" descr="Cap06slide01"/>
          <p:cNvPicPr/>
          <p:nvPr/>
        </p:nvPicPr>
        <p:blipFill>
          <a:blip r:embed="rId2">
            <a:extLst/>
          </a:blip>
          <a:stretch>
            <a:fillRect/>
          </a:stretch>
        </p:blipFill>
        <p:spPr>
          <a:xfrm>
            <a:off x="1587" y="0"/>
            <a:ext cx="9142413" cy="6348413"/>
          </a:xfrm>
          <a:prstGeom prst="rect">
            <a:avLst/>
          </a:prstGeom>
          <a:ln w="12700">
            <a:miter lim="400000"/>
          </a:ln>
        </p:spPr>
      </p:pic>
      <p:sp>
        <p:nvSpPr>
          <p:cNvPr id="12" name="Shape 12"/>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6</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1 of 61</a:t>
            </a:r>
          </a:p>
        </p:txBody>
      </p:sp>
      <p:sp>
        <p:nvSpPr>
          <p:cNvPr id="13" name="Shape 13"/>
          <p:cNvSpPr/>
          <p:nvPr/>
        </p:nvSpPr>
        <p:spPr>
          <a:xfrm>
            <a:off x="1179512" y="5602287"/>
            <a:ext cx="6756401" cy="541993"/>
          </a:xfrm>
          <a:prstGeom prst="rect">
            <a:avLst/>
          </a:prstGeom>
          <a:solidFill>
            <a:srgbClr val="000000">
              <a:alpha val="49018"/>
            </a:srgbClr>
          </a:solidFill>
          <a:ln w="12700">
            <a:miter lim="400000"/>
          </a:ln>
          <a:extLst>
            <a:ext uri="{C572A759-6A51-4108-AA02-DFA0A04FC94B}">
              <ma14:wrappingTextBoxFlag xmlns:ma14="http://schemas.microsoft.com/office/mac/drawingml/2011/main" val="1"/>
            </a:ext>
          </a:extLst>
        </p:spPr>
        <p:txBody>
          <a:bodyPr lIns="0" tIns="0" rIns="0" bIns="0">
            <a:spAutoFit/>
          </a:bodyPr>
          <a:lstStyle/>
          <a:p>
            <a:pPr lvl="0"/>
            <a:r>
              <a:rPr b="1" sz="1600">
                <a:solidFill>
                  <a:srgbClr val="FFFFFF"/>
                </a:solidFill>
              </a:rPr>
              <a:t>   </a:t>
            </a:r>
            <a:r>
              <a:rPr b="1" sz="1600">
                <a:solidFill>
                  <a:srgbClr val="FFFFFF"/>
                </a:solidFill>
              </a:rPr>
              <a:t>El médico le da su diagnóstico a la paciente quien le presta</a:t>
            </a:r>
            <a:endParaRPr b="1" sz="1600">
              <a:solidFill>
                <a:srgbClr val="FFFFFF"/>
              </a:solidFill>
            </a:endParaRPr>
          </a:p>
          <a:p>
            <a:pPr lvl="0"/>
            <a:r>
              <a:rPr b="1" sz="1600">
                <a:solidFill>
                  <a:srgbClr val="FFFFFF"/>
                </a:solidFill>
              </a:rPr>
              <a:t>mucha importancia. A ella le importan mucho su salud y bienestar. </a:t>
            </a:r>
          </a:p>
        </p:txBody>
      </p:sp>
      <p:sp>
        <p:nvSpPr>
          <p:cNvPr id="14" name="Shape 14"/>
          <p:cNvSpPr/>
          <p:nvPr/>
        </p:nvSpPr>
        <p:spPr>
          <a:xfrm>
            <a:off x="3375024" y="6403975"/>
            <a:ext cx="1168402" cy="425450"/>
          </a:xfrm>
          <a:prstGeom prst="rect">
            <a:avLst/>
          </a:prstGeom>
          <a:solidFill>
            <a:srgbClr val="FFFFFF"/>
          </a:solidFill>
          <a:ln w="12700">
            <a:miter lim="400000"/>
          </a:ln>
        </p:spPr>
        <p:txBody>
          <a:bodyPr lIns="0" tIns="0" rIns="0" bIns="0" anchor="ctr"/>
          <a:lstStyle/>
          <a:p>
            <a:pPr lvl="0"/>
          </a:p>
        </p:txBody>
      </p:sp>
    </p:spTree>
  </p:cSld>
  <p:clrMapOvr>
    <a:masterClrMapping/>
  </p:clrMapOvr>
  <p:transitio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81" name="vocabulario1-header.png" descr="vocabulario1-header"/>
          <p:cNvPicPr/>
          <p:nvPr/>
        </p:nvPicPr>
        <p:blipFill>
          <a:blip r:embed="rId2">
            <a:extLst/>
          </a:blip>
          <a:stretch>
            <a:fillRect/>
          </a:stretch>
        </p:blipFill>
        <p:spPr>
          <a:xfrm>
            <a:off x="0" y="0"/>
            <a:ext cx="9142413" cy="990600"/>
          </a:xfrm>
          <a:prstGeom prst="rect">
            <a:avLst/>
          </a:prstGeom>
          <a:ln w="12700">
            <a:miter lim="400000"/>
          </a:ln>
        </p:spPr>
      </p:pic>
      <p:sp>
        <p:nvSpPr>
          <p:cNvPr id="82" name="Shape 82"/>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6</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10 of 61</a:t>
            </a:r>
          </a:p>
        </p:txBody>
      </p:sp>
      <p:pic>
        <p:nvPicPr>
          <p:cNvPr id="83" name="next slide.png" descr="next slide"/>
          <p:cNvPicPr/>
          <p:nvPr/>
        </p:nvPicPr>
        <p:blipFill>
          <a:blip r:embed="rId3">
            <a:extLst/>
          </a:blip>
          <a:stretch>
            <a:fillRect/>
          </a:stretch>
        </p:blipFill>
        <p:spPr>
          <a:xfrm>
            <a:off x="7467600" y="5797550"/>
            <a:ext cx="1600200" cy="457200"/>
          </a:xfrm>
          <a:prstGeom prst="rect">
            <a:avLst/>
          </a:prstGeom>
          <a:ln w="12700">
            <a:miter lim="400000"/>
          </a:ln>
        </p:spPr>
      </p:pic>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0" grpId="1" fill="hold">
                                  <p:stCondLst>
                                    <p:cond delay="0"/>
                                  </p:stCondLst>
                                  <p:iterate type="el" backwards="0">
                                    <p:tmAbs val="0"/>
                                  </p:iterate>
                                  <p:childTnLst>
                                    <p:set>
                                      <p:cBhvr>
                                        <p:cTn id="6" fill="hold"/>
                                        <p:tgtEl>
                                          <p:spTgt spid="83"/>
                                        </p:tgtEl>
                                        <p:attrNameLst>
                                          <p:attrName>style.visibility</p:attrName>
                                        </p:attrNameLst>
                                      </p:cBhvr>
                                      <p:to>
                                        <p:strVal val="visible"/>
                                      </p:to>
                                    </p:set>
                                    <p:animEffect filter="fade" transition="in">
                                      <p:cBhvr>
                                        <p:cTn id="7" dur="500"/>
                                        <p:tgtEl>
                                          <p:spTgt spid="8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83" grpId="1"/>
    </p:bldLst>
  </p:timing>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85" name="Cap06slide11.png" descr="Cap06slide11"/>
          <p:cNvPicPr/>
          <p:nvPr/>
        </p:nvPicPr>
        <p:blipFill>
          <a:blip r:embed="rId2">
            <a:extLst/>
          </a:blip>
          <a:stretch>
            <a:fillRect/>
          </a:stretch>
        </p:blipFill>
        <p:spPr>
          <a:xfrm>
            <a:off x="1076325" y="2332037"/>
            <a:ext cx="7161213" cy="2933701"/>
          </a:xfrm>
          <a:prstGeom prst="rect">
            <a:avLst/>
          </a:prstGeom>
          <a:ln w="12700">
            <a:miter lim="400000"/>
          </a:ln>
        </p:spPr>
      </p:pic>
      <p:pic>
        <p:nvPicPr>
          <p:cNvPr id="86" name="vocabulario2-header.png" descr="vocabulario2-header"/>
          <p:cNvPicPr/>
          <p:nvPr/>
        </p:nvPicPr>
        <p:blipFill>
          <a:blip r:embed="rId3">
            <a:extLst/>
          </a:blip>
          <a:stretch>
            <a:fillRect/>
          </a:stretch>
        </p:blipFill>
        <p:spPr>
          <a:xfrm>
            <a:off x="1587" y="0"/>
            <a:ext cx="9142413" cy="990600"/>
          </a:xfrm>
          <a:prstGeom prst="rect">
            <a:avLst/>
          </a:prstGeom>
          <a:ln w="12700">
            <a:miter lim="400000"/>
          </a:ln>
        </p:spPr>
      </p:pic>
      <p:sp>
        <p:nvSpPr>
          <p:cNvPr id="87" name="Shape 87"/>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6</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11 of 61</a:t>
            </a:r>
          </a:p>
        </p:txBody>
      </p:sp>
      <p:pic>
        <p:nvPicPr>
          <p:cNvPr id="88" name="next slide.png" descr="next slide"/>
          <p:cNvPicPr/>
          <p:nvPr/>
        </p:nvPicPr>
        <p:blipFill>
          <a:blip r:embed="rId4">
            <a:extLst/>
          </a:blip>
          <a:stretch>
            <a:fillRect/>
          </a:stretch>
        </p:blipFill>
        <p:spPr>
          <a:xfrm>
            <a:off x="7467600" y="5797550"/>
            <a:ext cx="1600200" cy="457200"/>
          </a:xfrm>
          <a:prstGeom prst="rect">
            <a:avLst/>
          </a:prstGeom>
          <a:ln w="12700">
            <a:miter lim="400000"/>
          </a:ln>
        </p:spPr>
      </p:pic>
      <p:pic>
        <p:nvPicPr>
          <p:cNvPr id="89" name="slide 12 titletext1a.png" descr="slide 12 titletext1a"/>
          <p:cNvPicPr/>
          <p:nvPr/>
        </p:nvPicPr>
        <p:blipFill>
          <a:blip r:embed="rId5">
            <a:extLst/>
          </a:blip>
          <a:stretch>
            <a:fillRect/>
          </a:stretch>
        </p:blipFill>
        <p:spPr>
          <a:xfrm>
            <a:off x="263525" y="1033462"/>
            <a:ext cx="4673600" cy="444501"/>
          </a:xfrm>
          <a:prstGeom prst="rect">
            <a:avLst/>
          </a:prstGeom>
          <a:ln w="12700">
            <a:miter lim="400000"/>
          </a:ln>
        </p:spPr>
      </p:pic>
      <p:pic>
        <p:nvPicPr>
          <p:cNvPr id="90" name="slide 11 text1b.png" descr="slide 11 text1b"/>
          <p:cNvPicPr/>
          <p:nvPr/>
        </p:nvPicPr>
        <p:blipFill>
          <a:blip r:embed="rId6">
            <a:extLst/>
          </a:blip>
          <a:stretch>
            <a:fillRect/>
          </a:stretch>
        </p:blipFill>
        <p:spPr>
          <a:xfrm>
            <a:off x="4608512" y="4014787"/>
            <a:ext cx="1409701" cy="254001"/>
          </a:xfrm>
          <a:prstGeom prst="rect">
            <a:avLst/>
          </a:prstGeom>
          <a:ln w="12700">
            <a:miter lim="400000"/>
          </a:ln>
        </p:spPr>
      </p:pic>
      <p:pic>
        <p:nvPicPr>
          <p:cNvPr id="91" name="slide 11 text2b.png" descr="slide 11 text2b"/>
          <p:cNvPicPr/>
          <p:nvPr/>
        </p:nvPicPr>
        <p:blipFill>
          <a:blip r:embed="rId7">
            <a:extLst/>
          </a:blip>
          <a:stretch>
            <a:fillRect/>
          </a:stretch>
        </p:blipFill>
        <p:spPr>
          <a:xfrm>
            <a:off x="3217862" y="4135437"/>
            <a:ext cx="1041401" cy="254001"/>
          </a:xfrm>
          <a:prstGeom prst="rect">
            <a:avLst/>
          </a:prstGeom>
          <a:ln w="12700">
            <a:miter lim="400000"/>
          </a:ln>
        </p:spPr>
      </p:pic>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0" grpId="1" fill="hold">
                                  <p:stCondLst>
                                    <p:cond delay="0"/>
                                  </p:stCondLst>
                                  <p:iterate type="el" backwards="0">
                                    <p:tmAbs val="0"/>
                                  </p:iterate>
                                  <p:childTnLst>
                                    <p:set>
                                      <p:cBhvr>
                                        <p:cTn id="6" fill="hold"/>
                                        <p:tgtEl>
                                          <p:spTgt spid="91"/>
                                        </p:tgtEl>
                                        <p:attrNameLst>
                                          <p:attrName>style.visibility</p:attrName>
                                        </p:attrNameLst>
                                      </p:cBhvr>
                                      <p:to>
                                        <p:strVal val="visible"/>
                                      </p:to>
                                    </p:set>
                                    <p:animEffect filter="fade" transition="in">
                                      <p:cBhvr>
                                        <p:cTn id="7" dur="500"/>
                                        <p:tgtEl>
                                          <p:spTgt spid="91"/>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0" presetID="10" grpId="2" fill="hold">
                                  <p:stCondLst>
                                    <p:cond delay="0"/>
                                  </p:stCondLst>
                                  <p:iterate type="el" backwards="0">
                                    <p:tmAbs val="0"/>
                                  </p:iterate>
                                  <p:childTnLst>
                                    <p:set>
                                      <p:cBhvr>
                                        <p:cTn id="11" fill="hold"/>
                                        <p:tgtEl>
                                          <p:spTgt spid="90"/>
                                        </p:tgtEl>
                                        <p:attrNameLst>
                                          <p:attrName>style.visibility</p:attrName>
                                        </p:attrNameLst>
                                      </p:cBhvr>
                                      <p:to>
                                        <p:strVal val="visible"/>
                                      </p:to>
                                    </p:set>
                                    <p:animEffect filter="fade" transition="in">
                                      <p:cBhvr>
                                        <p:cTn id="12" dur="500"/>
                                        <p:tgtEl>
                                          <p:spTgt spid="90"/>
                                        </p:tgtEl>
                                      </p:cBhvr>
                                    </p:animEffect>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0" presetID="1" grpId="3" fill="hold">
                                  <p:stCondLst>
                                    <p:cond delay="0"/>
                                  </p:stCondLst>
                                  <p:iterate type="el" backwards="0">
                                    <p:tmAbs val="0"/>
                                  </p:iterate>
                                  <p:childTnLst>
                                    <p:set>
                                      <p:cBhvr>
                                        <p:cTn id="16" fill="hold"/>
                                        <p:tgtEl>
                                          <p:spTgt spid="8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88" grpId="3"/>
      <p:bldP build="whole" bldLvl="1" animBg="1" rev="0" advAuto="0" spid="91" grpId="1"/>
      <p:bldP build="whole" bldLvl="1" animBg="1" rev="0" advAuto="0" spid="90" grpId="2"/>
    </p:bldLst>
  </p:timing>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93" name="Cap06slide12.png" descr="Cap06slide12"/>
          <p:cNvPicPr/>
          <p:nvPr/>
        </p:nvPicPr>
        <p:blipFill>
          <a:blip r:embed="rId2">
            <a:extLst/>
          </a:blip>
          <a:stretch>
            <a:fillRect/>
          </a:stretch>
        </p:blipFill>
        <p:spPr>
          <a:xfrm>
            <a:off x="381000" y="1897062"/>
            <a:ext cx="4114800" cy="3822701"/>
          </a:xfrm>
          <a:prstGeom prst="rect">
            <a:avLst/>
          </a:prstGeom>
          <a:ln w="12700">
            <a:miter lim="400000"/>
          </a:ln>
        </p:spPr>
      </p:pic>
      <p:sp>
        <p:nvSpPr>
          <p:cNvPr id="94" name="Shape 94"/>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6</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12 of 61</a:t>
            </a:r>
          </a:p>
        </p:txBody>
      </p:sp>
      <p:pic>
        <p:nvPicPr>
          <p:cNvPr id="95" name="vocabulario2-header.png" descr="vocabulario2-header"/>
          <p:cNvPicPr/>
          <p:nvPr/>
        </p:nvPicPr>
        <p:blipFill>
          <a:blip r:embed="rId3">
            <a:extLst/>
          </a:blip>
          <a:stretch>
            <a:fillRect/>
          </a:stretch>
        </p:blipFill>
        <p:spPr>
          <a:xfrm>
            <a:off x="0" y="0"/>
            <a:ext cx="9142413" cy="990600"/>
          </a:xfrm>
          <a:prstGeom prst="rect">
            <a:avLst/>
          </a:prstGeom>
          <a:ln w="12700">
            <a:miter lim="400000"/>
          </a:ln>
        </p:spPr>
      </p:pic>
      <p:pic>
        <p:nvPicPr>
          <p:cNvPr id="96" name="next slide.png" descr="next slide"/>
          <p:cNvPicPr/>
          <p:nvPr/>
        </p:nvPicPr>
        <p:blipFill>
          <a:blip r:embed="rId4">
            <a:extLst/>
          </a:blip>
          <a:stretch>
            <a:fillRect/>
          </a:stretch>
        </p:blipFill>
        <p:spPr>
          <a:xfrm>
            <a:off x="7467600" y="5797550"/>
            <a:ext cx="1600200" cy="457200"/>
          </a:xfrm>
          <a:prstGeom prst="rect">
            <a:avLst/>
          </a:prstGeom>
          <a:ln w="12700">
            <a:miter lim="400000"/>
          </a:ln>
        </p:spPr>
      </p:pic>
      <p:sp>
        <p:nvSpPr>
          <p:cNvPr id="97" name="Shape 97"/>
          <p:cNvSpPr/>
          <p:nvPr/>
        </p:nvSpPr>
        <p:spPr>
          <a:xfrm>
            <a:off x="5054600" y="1854325"/>
            <a:ext cx="3419475" cy="7427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r>
              <a:rPr sz="2200"/>
              <a:t>Pablo está en la consulta </a:t>
            </a:r>
            <a:endParaRPr sz="2200"/>
          </a:p>
          <a:p>
            <a:pPr lvl="0"/>
            <a:r>
              <a:rPr sz="2200"/>
              <a:t>del médico.</a:t>
            </a:r>
            <a:r>
              <a:rPr b="1" sz="2200">
                <a:solidFill>
                  <a:srgbClr val="0000FF"/>
                </a:solidFill>
              </a:rPr>
              <a:t> </a:t>
            </a:r>
          </a:p>
        </p:txBody>
      </p:sp>
      <p:sp>
        <p:nvSpPr>
          <p:cNvPr id="98" name="Shape 98"/>
          <p:cNvSpPr/>
          <p:nvPr/>
        </p:nvSpPr>
        <p:spPr>
          <a:xfrm>
            <a:off x="5054600" y="2813969"/>
            <a:ext cx="3432175" cy="4125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2200"/>
            </a:lvl1pPr>
          </a:lstStyle>
          <a:p>
            <a:pPr lvl="0">
              <a:defRPr sz="1800"/>
            </a:pPr>
            <a:r>
              <a:rPr sz="2200"/>
              <a:t>¿Está enfermo? No.</a:t>
            </a:r>
          </a:p>
        </p:txBody>
      </p:sp>
      <p:sp>
        <p:nvSpPr>
          <p:cNvPr id="99" name="Shape 99"/>
          <p:cNvSpPr/>
          <p:nvPr/>
        </p:nvSpPr>
        <p:spPr>
          <a:xfrm>
            <a:off x="5054600" y="3275931"/>
            <a:ext cx="3346450" cy="7427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2200"/>
            </a:lvl1pPr>
          </a:lstStyle>
          <a:p>
            <a:pPr lvl="0">
              <a:defRPr sz="1800"/>
            </a:pPr>
            <a:r>
              <a:rPr sz="2200"/>
              <a:t>Necesita un examen físico. </a:t>
            </a:r>
          </a:p>
        </p:txBody>
      </p:sp>
      <p:sp>
        <p:nvSpPr>
          <p:cNvPr id="100" name="Shape 100"/>
          <p:cNvSpPr/>
          <p:nvPr/>
        </p:nvSpPr>
        <p:spPr>
          <a:xfrm>
            <a:off x="5054600" y="3904581"/>
            <a:ext cx="3432175" cy="7427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2200"/>
            </a:lvl1pPr>
          </a:lstStyle>
          <a:p>
            <a:pPr lvl="0">
              <a:defRPr sz="1800"/>
            </a:pPr>
            <a:r>
              <a:rPr sz="2200"/>
              <a:t>El médico le da un examen.</a:t>
            </a:r>
          </a:p>
        </p:txBody>
      </p:sp>
      <p:sp>
        <p:nvSpPr>
          <p:cNvPr id="101" name="Shape 101"/>
          <p:cNvSpPr/>
          <p:nvPr/>
        </p:nvSpPr>
        <p:spPr>
          <a:xfrm>
            <a:off x="5054600" y="4696744"/>
            <a:ext cx="3313113" cy="4125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2200"/>
            </a:lvl1pPr>
          </a:lstStyle>
          <a:p>
            <a:pPr lvl="0">
              <a:defRPr sz="1800"/>
            </a:pPr>
            <a:r>
              <a:rPr sz="2200"/>
              <a:t>Pablo abre la boca. </a:t>
            </a:r>
          </a:p>
        </p:txBody>
      </p:sp>
      <p:sp>
        <p:nvSpPr>
          <p:cNvPr id="102" name="Shape 102"/>
          <p:cNvSpPr/>
          <p:nvPr/>
        </p:nvSpPr>
        <p:spPr>
          <a:xfrm>
            <a:off x="5054600" y="5325394"/>
            <a:ext cx="3432175" cy="4125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2200"/>
            </a:lvl1pPr>
          </a:lstStyle>
          <a:p>
            <a:pPr lvl="0">
              <a:defRPr sz="1800"/>
            </a:pPr>
            <a:r>
              <a:rPr sz="2200"/>
              <a:t>Todo está normal. </a:t>
            </a:r>
          </a:p>
        </p:txBody>
      </p:sp>
      <p:pic>
        <p:nvPicPr>
          <p:cNvPr id="103" name="slide 12 text1b.png" descr="slide 12 text1b"/>
          <p:cNvPicPr/>
          <p:nvPr/>
        </p:nvPicPr>
        <p:blipFill>
          <a:blip r:embed="rId5">
            <a:extLst/>
          </a:blip>
          <a:stretch>
            <a:fillRect/>
          </a:stretch>
        </p:blipFill>
        <p:spPr>
          <a:xfrm>
            <a:off x="2046287" y="2651125"/>
            <a:ext cx="825501" cy="254000"/>
          </a:xfrm>
          <a:prstGeom prst="rect">
            <a:avLst/>
          </a:prstGeom>
          <a:ln w="12700">
            <a:miter lim="400000"/>
          </a:ln>
        </p:spPr>
      </p:pic>
      <p:pic>
        <p:nvPicPr>
          <p:cNvPr id="104" name="slide 12 text2b.png" descr="slide 12 text2b"/>
          <p:cNvPicPr/>
          <p:nvPr/>
        </p:nvPicPr>
        <p:blipFill>
          <a:blip r:embed="rId6">
            <a:extLst/>
          </a:blip>
          <a:stretch>
            <a:fillRect/>
          </a:stretch>
        </p:blipFill>
        <p:spPr>
          <a:xfrm>
            <a:off x="1158875" y="3956050"/>
            <a:ext cx="1206500" cy="254000"/>
          </a:xfrm>
          <a:prstGeom prst="rect">
            <a:avLst/>
          </a:prstGeom>
          <a:ln w="12700">
            <a:miter lim="400000"/>
          </a:ln>
        </p:spPr>
      </p:pic>
      <p:pic>
        <p:nvPicPr>
          <p:cNvPr id="105" name="slide 12 text3b.png" descr="slide 12 text3b"/>
          <p:cNvPicPr/>
          <p:nvPr/>
        </p:nvPicPr>
        <p:blipFill>
          <a:blip r:embed="rId7">
            <a:extLst/>
          </a:blip>
          <a:stretch>
            <a:fillRect/>
          </a:stretch>
        </p:blipFill>
        <p:spPr>
          <a:xfrm>
            <a:off x="3349625" y="4168775"/>
            <a:ext cx="1041400" cy="254000"/>
          </a:xfrm>
          <a:prstGeom prst="rect">
            <a:avLst/>
          </a:prstGeom>
          <a:ln w="12700">
            <a:miter lim="400000"/>
          </a:ln>
        </p:spPr>
      </p:pic>
      <p:pic>
        <p:nvPicPr>
          <p:cNvPr id="106" name="slide 12 titletext1a.png" descr="slide 12 titletext1a"/>
          <p:cNvPicPr/>
          <p:nvPr/>
        </p:nvPicPr>
        <p:blipFill>
          <a:blip r:embed="rId8">
            <a:extLst/>
          </a:blip>
          <a:stretch>
            <a:fillRect/>
          </a:stretch>
        </p:blipFill>
        <p:spPr>
          <a:xfrm>
            <a:off x="263525" y="1033462"/>
            <a:ext cx="4673600" cy="444501"/>
          </a:xfrm>
          <a:prstGeom prst="rect">
            <a:avLst/>
          </a:prstGeom>
          <a:ln w="12700">
            <a:miter lim="400000"/>
          </a:ln>
        </p:spPr>
      </p:pic>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0" grpId="1" fill="hold">
                                  <p:stCondLst>
                                    <p:cond delay="0"/>
                                  </p:stCondLst>
                                  <p:iterate type="el" backwards="0">
                                    <p:tmAbs val="0"/>
                                  </p:iterate>
                                  <p:childTnLst>
                                    <p:set>
                                      <p:cBhvr>
                                        <p:cTn id="6" fill="hold"/>
                                        <p:tgtEl>
                                          <p:spTgt spid="103"/>
                                        </p:tgtEl>
                                        <p:attrNameLst>
                                          <p:attrName>style.visibility</p:attrName>
                                        </p:attrNameLst>
                                      </p:cBhvr>
                                      <p:to>
                                        <p:strVal val="visible"/>
                                      </p:to>
                                    </p:set>
                                    <p:animEffect filter="fade" transition="in">
                                      <p:cBhvr>
                                        <p:cTn id="7" dur="500"/>
                                        <p:tgtEl>
                                          <p:spTgt spid="103"/>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0" presetID="10" grpId="2" fill="hold">
                                  <p:stCondLst>
                                    <p:cond delay="0"/>
                                  </p:stCondLst>
                                  <p:iterate type="el" backwards="0">
                                    <p:tmAbs val="0"/>
                                  </p:iterate>
                                  <p:childTnLst>
                                    <p:set>
                                      <p:cBhvr>
                                        <p:cTn id="11" fill="hold"/>
                                        <p:tgtEl>
                                          <p:spTgt spid="104"/>
                                        </p:tgtEl>
                                        <p:attrNameLst>
                                          <p:attrName>style.visibility</p:attrName>
                                        </p:attrNameLst>
                                      </p:cBhvr>
                                      <p:to>
                                        <p:strVal val="visible"/>
                                      </p:to>
                                    </p:set>
                                    <p:animEffect filter="fade" transition="in">
                                      <p:cBhvr>
                                        <p:cTn id="12" dur="500"/>
                                        <p:tgtEl>
                                          <p:spTgt spid="104"/>
                                        </p:tgtEl>
                                      </p:cBhvr>
                                    </p:animEffect>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0" presetID="10" grpId="3" fill="hold">
                                  <p:stCondLst>
                                    <p:cond delay="0"/>
                                  </p:stCondLst>
                                  <p:iterate type="el" backwards="0">
                                    <p:tmAbs val="0"/>
                                  </p:iterate>
                                  <p:childTnLst>
                                    <p:set>
                                      <p:cBhvr>
                                        <p:cTn id="16" fill="hold"/>
                                        <p:tgtEl>
                                          <p:spTgt spid="105"/>
                                        </p:tgtEl>
                                        <p:attrNameLst>
                                          <p:attrName>style.visibility</p:attrName>
                                        </p:attrNameLst>
                                      </p:cBhvr>
                                      <p:to>
                                        <p:strVal val="visible"/>
                                      </p:to>
                                    </p:set>
                                    <p:animEffect filter="fade" transition="in">
                                      <p:cBhvr>
                                        <p:cTn id="17" dur="500"/>
                                        <p:tgtEl>
                                          <p:spTgt spid="105"/>
                                        </p:tgtEl>
                                      </p:cBhvr>
                                    </p:animEffect>
                                  </p:childTnLst>
                                </p:cTn>
                              </p:par>
                            </p:childTnLst>
                          </p:cTn>
                        </p:par>
                      </p:childTnLst>
                    </p:cTn>
                  </p:par>
                  <p:par>
                    <p:cTn id="18" fill="hold">
                      <p:stCondLst>
                        <p:cond delay="indefinite"/>
                      </p:stCondLst>
                      <p:childTnLst>
                        <p:par>
                          <p:cTn id="19" fill="hold">
                            <p:stCondLst>
                              <p:cond delay="0"/>
                            </p:stCondLst>
                            <p:childTnLst>
                              <p:par>
                                <p:cTn id="20" nodeType="clickEffect" presetClass="entr" presetSubtype="8" presetID="22" grpId="4" fill="hold">
                                  <p:stCondLst>
                                    <p:cond delay="0"/>
                                  </p:stCondLst>
                                  <p:iterate type="el" backwards="0">
                                    <p:tmAbs val="0"/>
                                  </p:iterate>
                                  <p:childTnLst>
                                    <p:set>
                                      <p:cBhvr>
                                        <p:cTn id="21" fill="hold"/>
                                        <p:tgtEl>
                                          <p:spTgt spid="97"/>
                                        </p:tgtEl>
                                        <p:attrNameLst>
                                          <p:attrName>style.visibility</p:attrName>
                                        </p:attrNameLst>
                                      </p:cBhvr>
                                      <p:to>
                                        <p:strVal val="visible"/>
                                      </p:to>
                                    </p:set>
                                    <p:animEffect filter="wipe(left)" transition="in">
                                      <p:cBhvr>
                                        <p:cTn id="22" dur="500"/>
                                        <p:tgtEl>
                                          <p:spTgt spid="97"/>
                                        </p:tgtEl>
                                      </p:cBhvr>
                                    </p:animEffect>
                                  </p:childTnLst>
                                </p:cTn>
                              </p:par>
                            </p:childTnLst>
                          </p:cTn>
                        </p:par>
                      </p:childTnLst>
                    </p:cTn>
                  </p:par>
                  <p:par>
                    <p:cTn id="23" fill="hold">
                      <p:stCondLst>
                        <p:cond delay="indefinite"/>
                      </p:stCondLst>
                      <p:childTnLst>
                        <p:par>
                          <p:cTn id="24" fill="hold">
                            <p:stCondLst>
                              <p:cond delay="0"/>
                            </p:stCondLst>
                            <p:childTnLst>
                              <p:par>
                                <p:cTn id="25" nodeType="clickEffect" presetClass="entr" presetSubtype="8" presetID="22" grpId="5" fill="hold">
                                  <p:stCondLst>
                                    <p:cond delay="0"/>
                                  </p:stCondLst>
                                  <p:iterate type="el" backwards="0">
                                    <p:tmAbs val="0"/>
                                  </p:iterate>
                                  <p:childTnLst>
                                    <p:set>
                                      <p:cBhvr>
                                        <p:cTn id="26" fill="hold"/>
                                        <p:tgtEl>
                                          <p:spTgt spid="98"/>
                                        </p:tgtEl>
                                        <p:attrNameLst>
                                          <p:attrName>style.visibility</p:attrName>
                                        </p:attrNameLst>
                                      </p:cBhvr>
                                      <p:to>
                                        <p:strVal val="visible"/>
                                      </p:to>
                                    </p:set>
                                    <p:animEffect filter="wipe(left)" transition="in">
                                      <p:cBhvr>
                                        <p:cTn id="27" dur="500"/>
                                        <p:tgtEl>
                                          <p:spTgt spid="98"/>
                                        </p:tgtEl>
                                      </p:cBhvr>
                                    </p:animEffect>
                                  </p:childTnLst>
                                </p:cTn>
                              </p:par>
                            </p:childTnLst>
                          </p:cTn>
                        </p:par>
                      </p:childTnLst>
                    </p:cTn>
                  </p:par>
                  <p:par>
                    <p:cTn id="28" fill="hold">
                      <p:stCondLst>
                        <p:cond delay="indefinite"/>
                      </p:stCondLst>
                      <p:childTnLst>
                        <p:par>
                          <p:cTn id="29" fill="hold">
                            <p:stCondLst>
                              <p:cond delay="0"/>
                            </p:stCondLst>
                            <p:childTnLst>
                              <p:par>
                                <p:cTn id="30" nodeType="clickEffect" presetClass="entr" presetSubtype="8" presetID="22" grpId="6" fill="hold">
                                  <p:stCondLst>
                                    <p:cond delay="0"/>
                                  </p:stCondLst>
                                  <p:iterate type="el" backwards="0">
                                    <p:tmAbs val="0"/>
                                  </p:iterate>
                                  <p:childTnLst>
                                    <p:set>
                                      <p:cBhvr>
                                        <p:cTn id="31" fill="hold"/>
                                        <p:tgtEl>
                                          <p:spTgt spid="99"/>
                                        </p:tgtEl>
                                        <p:attrNameLst>
                                          <p:attrName>style.visibility</p:attrName>
                                        </p:attrNameLst>
                                      </p:cBhvr>
                                      <p:to>
                                        <p:strVal val="visible"/>
                                      </p:to>
                                    </p:set>
                                    <p:animEffect filter="wipe(left)" transition="in">
                                      <p:cBhvr>
                                        <p:cTn id="32" dur="500"/>
                                        <p:tgtEl>
                                          <p:spTgt spid="99"/>
                                        </p:tgtEl>
                                      </p:cBhvr>
                                    </p:animEffect>
                                  </p:childTnLst>
                                </p:cTn>
                              </p:par>
                            </p:childTnLst>
                          </p:cTn>
                        </p:par>
                      </p:childTnLst>
                    </p:cTn>
                  </p:par>
                  <p:par>
                    <p:cTn id="33" fill="hold">
                      <p:stCondLst>
                        <p:cond delay="indefinite"/>
                      </p:stCondLst>
                      <p:childTnLst>
                        <p:par>
                          <p:cTn id="34" fill="hold">
                            <p:stCondLst>
                              <p:cond delay="0"/>
                            </p:stCondLst>
                            <p:childTnLst>
                              <p:par>
                                <p:cTn id="35" nodeType="clickEffect" presetClass="entr" presetSubtype="8" presetID="22" grpId="7" fill="hold">
                                  <p:stCondLst>
                                    <p:cond delay="0"/>
                                  </p:stCondLst>
                                  <p:iterate type="el" backwards="0">
                                    <p:tmAbs val="0"/>
                                  </p:iterate>
                                  <p:childTnLst>
                                    <p:set>
                                      <p:cBhvr>
                                        <p:cTn id="36" fill="hold"/>
                                        <p:tgtEl>
                                          <p:spTgt spid="100"/>
                                        </p:tgtEl>
                                        <p:attrNameLst>
                                          <p:attrName>style.visibility</p:attrName>
                                        </p:attrNameLst>
                                      </p:cBhvr>
                                      <p:to>
                                        <p:strVal val="visible"/>
                                      </p:to>
                                    </p:set>
                                    <p:animEffect filter="wipe(left)" transition="in">
                                      <p:cBhvr>
                                        <p:cTn id="37" dur="500"/>
                                        <p:tgtEl>
                                          <p:spTgt spid="100"/>
                                        </p:tgtEl>
                                      </p:cBhvr>
                                    </p:animEffect>
                                  </p:childTnLst>
                                </p:cTn>
                              </p:par>
                            </p:childTnLst>
                          </p:cTn>
                        </p:par>
                      </p:childTnLst>
                    </p:cTn>
                  </p:par>
                  <p:par>
                    <p:cTn id="38" fill="hold">
                      <p:stCondLst>
                        <p:cond delay="indefinite"/>
                      </p:stCondLst>
                      <p:childTnLst>
                        <p:par>
                          <p:cTn id="39" fill="hold">
                            <p:stCondLst>
                              <p:cond delay="0"/>
                            </p:stCondLst>
                            <p:childTnLst>
                              <p:par>
                                <p:cTn id="40" nodeType="clickEffect" presetClass="entr" presetSubtype="8" presetID="22" grpId="8" fill="hold">
                                  <p:stCondLst>
                                    <p:cond delay="0"/>
                                  </p:stCondLst>
                                  <p:iterate type="el" backwards="0">
                                    <p:tmAbs val="0"/>
                                  </p:iterate>
                                  <p:childTnLst>
                                    <p:set>
                                      <p:cBhvr>
                                        <p:cTn id="41" fill="hold"/>
                                        <p:tgtEl>
                                          <p:spTgt spid="101"/>
                                        </p:tgtEl>
                                        <p:attrNameLst>
                                          <p:attrName>style.visibility</p:attrName>
                                        </p:attrNameLst>
                                      </p:cBhvr>
                                      <p:to>
                                        <p:strVal val="visible"/>
                                      </p:to>
                                    </p:set>
                                    <p:animEffect filter="wipe(left)" transition="in">
                                      <p:cBhvr>
                                        <p:cTn id="42" dur="500"/>
                                        <p:tgtEl>
                                          <p:spTgt spid="101"/>
                                        </p:tgtEl>
                                      </p:cBhvr>
                                    </p:animEffect>
                                  </p:childTnLst>
                                </p:cTn>
                              </p:par>
                            </p:childTnLst>
                          </p:cTn>
                        </p:par>
                      </p:childTnLst>
                    </p:cTn>
                  </p:par>
                  <p:par>
                    <p:cTn id="43" fill="hold">
                      <p:stCondLst>
                        <p:cond delay="indefinite"/>
                      </p:stCondLst>
                      <p:childTnLst>
                        <p:par>
                          <p:cTn id="44" fill="hold">
                            <p:stCondLst>
                              <p:cond delay="0"/>
                            </p:stCondLst>
                            <p:childTnLst>
                              <p:par>
                                <p:cTn id="45" nodeType="clickEffect" presetClass="entr" presetSubtype="8" presetID="22" grpId="9" fill="hold">
                                  <p:stCondLst>
                                    <p:cond delay="0"/>
                                  </p:stCondLst>
                                  <p:iterate type="el" backwards="0">
                                    <p:tmAbs val="0"/>
                                  </p:iterate>
                                  <p:childTnLst>
                                    <p:set>
                                      <p:cBhvr>
                                        <p:cTn id="46" fill="hold"/>
                                        <p:tgtEl>
                                          <p:spTgt spid="102"/>
                                        </p:tgtEl>
                                        <p:attrNameLst>
                                          <p:attrName>style.visibility</p:attrName>
                                        </p:attrNameLst>
                                      </p:cBhvr>
                                      <p:to>
                                        <p:strVal val="visible"/>
                                      </p:to>
                                    </p:set>
                                    <p:animEffect filter="wipe(left)" transition="in">
                                      <p:cBhvr>
                                        <p:cTn id="47" dur="500"/>
                                        <p:tgtEl>
                                          <p:spTgt spid="102"/>
                                        </p:tgtEl>
                                      </p:cBhvr>
                                    </p:animEffect>
                                  </p:childTnLst>
                                </p:cTn>
                              </p:par>
                            </p:childTnLst>
                          </p:cTn>
                        </p:par>
                      </p:childTnLst>
                    </p:cTn>
                  </p:par>
                  <p:par>
                    <p:cTn id="48" fill="hold">
                      <p:stCondLst>
                        <p:cond delay="indefinite"/>
                      </p:stCondLst>
                      <p:childTnLst>
                        <p:par>
                          <p:cTn id="49" fill="hold">
                            <p:stCondLst>
                              <p:cond delay="0"/>
                            </p:stCondLst>
                            <p:childTnLst>
                              <p:par>
                                <p:cTn id="50" nodeType="clickEffect" presetClass="entr" presetSubtype="0" presetID="1" grpId="10" fill="hold">
                                  <p:stCondLst>
                                    <p:cond delay="0"/>
                                  </p:stCondLst>
                                  <p:iterate type="el" backwards="0">
                                    <p:tmAbs val="0"/>
                                  </p:iterate>
                                  <p:childTnLst>
                                    <p:set>
                                      <p:cBhvr>
                                        <p:cTn id="51" fill="hold"/>
                                        <p:tgtEl>
                                          <p:spTgt spid="9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96" grpId="10"/>
      <p:bldP build="whole" bldLvl="1" animBg="1" rev="0" advAuto="0" spid="97" grpId="4"/>
      <p:bldP build="whole" bldLvl="1" animBg="1" rev="0" advAuto="0" spid="105" grpId="3"/>
      <p:bldP build="whole" bldLvl="1" animBg="1" rev="0" advAuto="0" spid="101" grpId="8"/>
      <p:bldP build="whole" bldLvl="1" animBg="1" rev="0" advAuto="0" spid="98" grpId="5"/>
      <p:bldP build="whole" bldLvl="1" animBg="1" rev="0" advAuto="0" spid="104" grpId="2"/>
      <p:bldP build="whole" bldLvl="1" animBg="1" rev="0" advAuto="0" spid="103" grpId="1"/>
      <p:bldP build="whole" bldLvl="1" animBg="1" rev="0" advAuto="0" spid="100" grpId="7"/>
      <p:bldP build="whole" bldLvl="1" animBg="1" rev="0" advAuto="0" spid="102" grpId="9"/>
      <p:bldP build="whole" bldLvl="1" animBg="1" rev="0" advAuto="0" spid="99" grpId="6"/>
    </p:bldLst>
  </p:timing>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8" name="Shape 108"/>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6</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13 of 61</a:t>
            </a:r>
          </a:p>
        </p:txBody>
      </p:sp>
      <p:pic>
        <p:nvPicPr>
          <p:cNvPr id="109" name="vocabulario2-header.png" descr="vocabulario2-header"/>
          <p:cNvPicPr/>
          <p:nvPr/>
        </p:nvPicPr>
        <p:blipFill>
          <a:blip r:embed="rId2">
            <a:extLst/>
          </a:blip>
          <a:stretch>
            <a:fillRect/>
          </a:stretch>
        </p:blipFill>
        <p:spPr>
          <a:xfrm>
            <a:off x="0" y="0"/>
            <a:ext cx="9142413" cy="990600"/>
          </a:xfrm>
          <a:prstGeom prst="rect">
            <a:avLst/>
          </a:prstGeom>
          <a:ln w="12700">
            <a:miter lim="400000"/>
          </a:ln>
        </p:spPr>
      </p:pic>
      <p:pic>
        <p:nvPicPr>
          <p:cNvPr id="110" name="next slide.png" descr="next slide"/>
          <p:cNvPicPr/>
          <p:nvPr/>
        </p:nvPicPr>
        <p:blipFill>
          <a:blip r:embed="rId3">
            <a:extLst/>
          </a:blip>
          <a:stretch>
            <a:fillRect/>
          </a:stretch>
        </p:blipFill>
        <p:spPr>
          <a:xfrm>
            <a:off x="7467600" y="5797550"/>
            <a:ext cx="1600200" cy="457200"/>
          </a:xfrm>
          <a:prstGeom prst="rect">
            <a:avLst/>
          </a:prstGeom>
          <a:ln w="12700">
            <a:miter lim="400000"/>
          </a:ln>
        </p:spPr>
      </p:pic>
      <p:pic>
        <p:nvPicPr>
          <p:cNvPr id="111" name="slide 13 pic1a.png" descr="slide 13 pic1a"/>
          <p:cNvPicPr/>
          <p:nvPr/>
        </p:nvPicPr>
        <p:blipFill>
          <a:blip r:embed="rId4">
            <a:extLst/>
          </a:blip>
          <a:stretch>
            <a:fillRect/>
          </a:stretch>
        </p:blipFill>
        <p:spPr>
          <a:xfrm>
            <a:off x="627062" y="1614487"/>
            <a:ext cx="3873501" cy="4445001"/>
          </a:xfrm>
          <a:prstGeom prst="rect">
            <a:avLst/>
          </a:prstGeom>
          <a:ln w="12700">
            <a:miter lim="400000"/>
          </a:ln>
        </p:spPr>
      </p:pic>
      <p:sp>
        <p:nvSpPr>
          <p:cNvPr id="112" name="Shape 112"/>
          <p:cNvSpPr/>
          <p:nvPr/>
        </p:nvSpPr>
        <p:spPr>
          <a:xfrm>
            <a:off x="5143500" y="2876675"/>
            <a:ext cx="3346450" cy="7427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r>
              <a:rPr sz="2200"/>
              <a:t>El enfermero le toma </a:t>
            </a:r>
            <a:endParaRPr sz="2200"/>
          </a:p>
          <a:p>
            <a:pPr lvl="0"/>
            <a:r>
              <a:rPr sz="2200"/>
              <a:t>la tensión arterial.</a:t>
            </a:r>
            <a:r>
              <a:rPr b="1" sz="2200">
                <a:solidFill>
                  <a:srgbClr val="0000FF"/>
                </a:solidFill>
              </a:rPr>
              <a:t> </a:t>
            </a:r>
          </a:p>
        </p:txBody>
      </p:sp>
      <p:sp>
        <p:nvSpPr>
          <p:cNvPr id="113" name="Shape 113"/>
          <p:cNvSpPr/>
          <p:nvPr/>
        </p:nvSpPr>
        <p:spPr>
          <a:xfrm>
            <a:off x="5143500" y="3850606"/>
            <a:ext cx="3432175" cy="4125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2200"/>
            </a:lvl1pPr>
          </a:lstStyle>
          <a:p>
            <a:pPr lvl="0">
              <a:defRPr sz="1800"/>
            </a:pPr>
            <a:r>
              <a:rPr sz="2200"/>
              <a:t>También toma el pulso.</a:t>
            </a:r>
          </a:p>
        </p:txBody>
      </p:sp>
      <p:pic>
        <p:nvPicPr>
          <p:cNvPr id="114" name="slide 12 titletext1a.png" descr="slide 12 titletext1a"/>
          <p:cNvPicPr/>
          <p:nvPr/>
        </p:nvPicPr>
        <p:blipFill>
          <a:blip r:embed="rId5">
            <a:extLst/>
          </a:blip>
          <a:stretch>
            <a:fillRect/>
          </a:stretch>
        </p:blipFill>
        <p:spPr>
          <a:xfrm>
            <a:off x="263525" y="1033462"/>
            <a:ext cx="4673600" cy="444501"/>
          </a:xfrm>
          <a:prstGeom prst="rect">
            <a:avLst/>
          </a:prstGeom>
          <a:ln w="12700">
            <a:miter lim="400000"/>
          </a:ln>
        </p:spPr>
      </p:pic>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8" presetID="22" grpId="1" fill="hold">
                                  <p:stCondLst>
                                    <p:cond delay="0"/>
                                  </p:stCondLst>
                                  <p:iterate type="el" backwards="0">
                                    <p:tmAbs val="0"/>
                                  </p:iterate>
                                  <p:childTnLst>
                                    <p:set>
                                      <p:cBhvr>
                                        <p:cTn id="6" fill="hold"/>
                                        <p:tgtEl>
                                          <p:spTgt spid="112"/>
                                        </p:tgtEl>
                                        <p:attrNameLst>
                                          <p:attrName>style.visibility</p:attrName>
                                        </p:attrNameLst>
                                      </p:cBhvr>
                                      <p:to>
                                        <p:strVal val="visible"/>
                                      </p:to>
                                    </p:set>
                                    <p:animEffect filter="wipe(left)" transition="in">
                                      <p:cBhvr>
                                        <p:cTn id="7" dur="500"/>
                                        <p:tgtEl>
                                          <p:spTgt spid="112"/>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8" presetID="22" grpId="2" fill="hold">
                                  <p:stCondLst>
                                    <p:cond delay="0"/>
                                  </p:stCondLst>
                                  <p:iterate type="el" backwards="0">
                                    <p:tmAbs val="0"/>
                                  </p:iterate>
                                  <p:childTnLst>
                                    <p:set>
                                      <p:cBhvr>
                                        <p:cTn id="11" fill="hold"/>
                                        <p:tgtEl>
                                          <p:spTgt spid="113"/>
                                        </p:tgtEl>
                                        <p:attrNameLst>
                                          <p:attrName>style.visibility</p:attrName>
                                        </p:attrNameLst>
                                      </p:cBhvr>
                                      <p:to>
                                        <p:strVal val="visible"/>
                                      </p:to>
                                    </p:set>
                                    <p:animEffect filter="wipe(left)" transition="in">
                                      <p:cBhvr>
                                        <p:cTn id="12" dur="500"/>
                                        <p:tgtEl>
                                          <p:spTgt spid="113"/>
                                        </p:tgtEl>
                                      </p:cBhvr>
                                    </p:animEffect>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0" presetID="1" grpId="3" fill="hold">
                                  <p:stCondLst>
                                    <p:cond delay="0"/>
                                  </p:stCondLst>
                                  <p:iterate type="el" backwards="0">
                                    <p:tmAbs val="0"/>
                                  </p:iterate>
                                  <p:childTnLst>
                                    <p:set>
                                      <p:cBhvr>
                                        <p:cTn id="16" fill="hold"/>
                                        <p:tgtEl>
                                          <p:spTgt spid="11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10" grpId="3"/>
      <p:bldP build="whole" bldLvl="1" animBg="1" rev="0" advAuto="0" spid="112" grpId="1"/>
      <p:bldP build="whole" bldLvl="1" animBg="1" rev="0" advAuto="0" spid="113" grpId="2"/>
    </p:bldLst>
  </p:timing>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6" name="Shape 116"/>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6</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14 of 61</a:t>
            </a:r>
          </a:p>
        </p:txBody>
      </p:sp>
      <p:pic>
        <p:nvPicPr>
          <p:cNvPr id="117" name="vocabulario2-header.png" descr="vocabulario2-header"/>
          <p:cNvPicPr/>
          <p:nvPr/>
        </p:nvPicPr>
        <p:blipFill>
          <a:blip r:embed="rId2">
            <a:extLst/>
          </a:blip>
          <a:stretch>
            <a:fillRect/>
          </a:stretch>
        </p:blipFill>
        <p:spPr>
          <a:xfrm>
            <a:off x="0" y="0"/>
            <a:ext cx="9142413" cy="990600"/>
          </a:xfrm>
          <a:prstGeom prst="rect">
            <a:avLst/>
          </a:prstGeom>
          <a:ln w="12700">
            <a:miter lim="400000"/>
          </a:ln>
        </p:spPr>
      </p:pic>
      <p:pic>
        <p:nvPicPr>
          <p:cNvPr id="118" name="next slide.png" descr="next slide"/>
          <p:cNvPicPr/>
          <p:nvPr/>
        </p:nvPicPr>
        <p:blipFill>
          <a:blip r:embed="rId3">
            <a:extLst/>
          </a:blip>
          <a:stretch>
            <a:fillRect/>
          </a:stretch>
        </p:blipFill>
        <p:spPr>
          <a:xfrm>
            <a:off x="7467600" y="5797550"/>
            <a:ext cx="1600200" cy="457200"/>
          </a:xfrm>
          <a:prstGeom prst="rect">
            <a:avLst/>
          </a:prstGeom>
          <a:ln w="12700">
            <a:miter lim="400000"/>
          </a:ln>
        </p:spPr>
      </p:pic>
      <p:sp>
        <p:nvSpPr>
          <p:cNvPr id="119" name="Shape 119"/>
          <p:cNvSpPr/>
          <p:nvPr/>
        </p:nvSpPr>
        <p:spPr>
          <a:xfrm>
            <a:off x="1171575" y="4765006"/>
            <a:ext cx="3419475" cy="4125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r>
              <a:rPr sz="2200"/>
              <a:t>Enrique tiene fiebre.</a:t>
            </a:r>
            <a:r>
              <a:rPr b="1" sz="2200"/>
              <a:t> </a:t>
            </a:r>
          </a:p>
        </p:txBody>
      </p:sp>
      <p:sp>
        <p:nvSpPr>
          <p:cNvPr id="120" name="Shape 120"/>
          <p:cNvSpPr/>
          <p:nvPr/>
        </p:nvSpPr>
        <p:spPr>
          <a:xfrm>
            <a:off x="1171575" y="5284119"/>
            <a:ext cx="3419475" cy="4125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2200"/>
            </a:lvl1pPr>
          </a:lstStyle>
          <a:p>
            <a:pPr lvl="0">
              <a:defRPr sz="1800"/>
            </a:pPr>
            <a:r>
              <a:rPr sz="2200"/>
              <a:t>Tiene que guardar cama.</a:t>
            </a:r>
          </a:p>
        </p:txBody>
      </p:sp>
      <p:pic>
        <p:nvPicPr>
          <p:cNvPr id="121" name="slide 14 titletext1a.png" descr="slide 14 titletext1a"/>
          <p:cNvPicPr/>
          <p:nvPr/>
        </p:nvPicPr>
        <p:blipFill>
          <a:blip r:embed="rId4">
            <a:extLst/>
          </a:blip>
          <a:stretch>
            <a:fillRect/>
          </a:stretch>
        </p:blipFill>
        <p:spPr>
          <a:xfrm>
            <a:off x="274637" y="1038225"/>
            <a:ext cx="3810001" cy="444500"/>
          </a:xfrm>
          <a:prstGeom prst="rect">
            <a:avLst/>
          </a:prstGeom>
          <a:ln w="12700">
            <a:miter lim="400000"/>
          </a:ln>
        </p:spPr>
      </p:pic>
      <p:sp>
        <p:nvSpPr>
          <p:cNvPr id="122" name="Shape 122"/>
          <p:cNvSpPr/>
          <p:nvPr/>
        </p:nvSpPr>
        <p:spPr>
          <a:xfrm>
            <a:off x="5068887" y="4772944"/>
            <a:ext cx="3419476" cy="4125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r>
              <a:rPr sz="2200"/>
              <a:t>Inés tiene catarro.</a:t>
            </a:r>
            <a:r>
              <a:rPr sz="2200">
                <a:solidFill>
                  <a:srgbClr val="0000FF"/>
                </a:solidFill>
              </a:rPr>
              <a:t> </a:t>
            </a:r>
          </a:p>
        </p:txBody>
      </p:sp>
      <p:sp>
        <p:nvSpPr>
          <p:cNvPr id="123" name="Shape 123"/>
          <p:cNvSpPr/>
          <p:nvPr/>
        </p:nvSpPr>
        <p:spPr>
          <a:xfrm>
            <a:off x="5068887" y="5280944"/>
            <a:ext cx="3419476" cy="4125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2200"/>
            </a:lvl1pPr>
          </a:lstStyle>
          <a:p>
            <a:pPr lvl="0">
              <a:defRPr sz="1800"/>
            </a:pPr>
            <a:r>
              <a:rPr sz="2200"/>
              <a:t>Está resfriada. </a:t>
            </a:r>
          </a:p>
        </p:txBody>
      </p:sp>
      <p:pic>
        <p:nvPicPr>
          <p:cNvPr id="124" name="Cap06slide14.png" descr="Cap06slide14"/>
          <p:cNvPicPr/>
          <p:nvPr/>
        </p:nvPicPr>
        <p:blipFill>
          <a:blip r:embed="rId5">
            <a:extLst/>
          </a:blip>
          <a:stretch>
            <a:fillRect/>
          </a:stretch>
        </p:blipFill>
        <p:spPr>
          <a:xfrm>
            <a:off x="1157287" y="1952625"/>
            <a:ext cx="6919913" cy="2552700"/>
          </a:xfrm>
          <a:prstGeom prst="rect">
            <a:avLst/>
          </a:prstGeom>
          <a:ln w="12700">
            <a:miter lim="400000"/>
          </a:ln>
        </p:spPr>
      </p:pic>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8" presetID="22" grpId="1" fill="hold">
                                  <p:stCondLst>
                                    <p:cond delay="0"/>
                                  </p:stCondLst>
                                  <p:iterate type="el" backwards="0">
                                    <p:tmAbs val="0"/>
                                  </p:iterate>
                                  <p:childTnLst>
                                    <p:set>
                                      <p:cBhvr>
                                        <p:cTn id="6" fill="hold"/>
                                        <p:tgtEl>
                                          <p:spTgt spid="119"/>
                                        </p:tgtEl>
                                        <p:attrNameLst>
                                          <p:attrName>style.visibility</p:attrName>
                                        </p:attrNameLst>
                                      </p:cBhvr>
                                      <p:to>
                                        <p:strVal val="visible"/>
                                      </p:to>
                                    </p:set>
                                    <p:animEffect filter="wipe(left)" transition="in">
                                      <p:cBhvr>
                                        <p:cTn id="7" dur="500"/>
                                        <p:tgtEl>
                                          <p:spTgt spid="119"/>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8" presetID="22" grpId="2" fill="hold">
                                  <p:stCondLst>
                                    <p:cond delay="0"/>
                                  </p:stCondLst>
                                  <p:iterate type="el" backwards="0">
                                    <p:tmAbs val="0"/>
                                  </p:iterate>
                                  <p:childTnLst>
                                    <p:set>
                                      <p:cBhvr>
                                        <p:cTn id="11" fill="hold"/>
                                        <p:tgtEl>
                                          <p:spTgt spid="120"/>
                                        </p:tgtEl>
                                        <p:attrNameLst>
                                          <p:attrName>style.visibility</p:attrName>
                                        </p:attrNameLst>
                                      </p:cBhvr>
                                      <p:to>
                                        <p:strVal val="visible"/>
                                      </p:to>
                                    </p:set>
                                    <p:animEffect filter="wipe(left)" transition="in">
                                      <p:cBhvr>
                                        <p:cTn id="12" dur="500"/>
                                        <p:tgtEl>
                                          <p:spTgt spid="120"/>
                                        </p:tgtEl>
                                      </p:cBhvr>
                                    </p:animEffect>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8" presetID="22" grpId="3" fill="hold">
                                  <p:stCondLst>
                                    <p:cond delay="0"/>
                                  </p:stCondLst>
                                  <p:iterate type="el" backwards="0">
                                    <p:tmAbs val="0"/>
                                  </p:iterate>
                                  <p:childTnLst>
                                    <p:set>
                                      <p:cBhvr>
                                        <p:cTn id="16" fill="hold"/>
                                        <p:tgtEl>
                                          <p:spTgt spid="122"/>
                                        </p:tgtEl>
                                        <p:attrNameLst>
                                          <p:attrName>style.visibility</p:attrName>
                                        </p:attrNameLst>
                                      </p:cBhvr>
                                      <p:to>
                                        <p:strVal val="visible"/>
                                      </p:to>
                                    </p:set>
                                    <p:animEffect filter="wipe(left)" transition="in">
                                      <p:cBhvr>
                                        <p:cTn id="17" dur="500"/>
                                        <p:tgtEl>
                                          <p:spTgt spid="122"/>
                                        </p:tgtEl>
                                      </p:cBhvr>
                                    </p:animEffect>
                                  </p:childTnLst>
                                </p:cTn>
                              </p:par>
                            </p:childTnLst>
                          </p:cTn>
                        </p:par>
                      </p:childTnLst>
                    </p:cTn>
                  </p:par>
                  <p:par>
                    <p:cTn id="18" fill="hold">
                      <p:stCondLst>
                        <p:cond delay="indefinite"/>
                      </p:stCondLst>
                      <p:childTnLst>
                        <p:par>
                          <p:cTn id="19" fill="hold">
                            <p:stCondLst>
                              <p:cond delay="0"/>
                            </p:stCondLst>
                            <p:childTnLst>
                              <p:par>
                                <p:cTn id="20" nodeType="clickEffect" presetClass="entr" presetSubtype="8" presetID="22" grpId="4" fill="hold">
                                  <p:stCondLst>
                                    <p:cond delay="0"/>
                                  </p:stCondLst>
                                  <p:iterate type="el" backwards="0">
                                    <p:tmAbs val="0"/>
                                  </p:iterate>
                                  <p:childTnLst>
                                    <p:set>
                                      <p:cBhvr>
                                        <p:cTn id="21" fill="hold"/>
                                        <p:tgtEl>
                                          <p:spTgt spid="123"/>
                                        </p:tgtEl>
                                        <p:attrNameLst>
                                          <p:attrName>style.visibility</p:attrName>
                                        </p:attrNameLst>
                                      </p:cBhvr>
                                      <p:to>
                                        <p:strVal val="visible"/>
                                      </p:to>
                                    </p:set>
                                    <p:animEffect filter="wipe(left)" transition="in">
                                      <p:cBhvr>
                                        <p:cTn id="22" dur="500"/>
                                        <p:tgtEl>
                                          <p:spTgt spid="123"/>
                                        </p:tgtEl>
                                      </p:cBhvr>
                                    </p:animEffect>
                                  </p:childTnLst>
                                </p:cTn>
                              </p:par>
                            </p:childTnLst>
                          </p:cTn>
                        </p:par>
                      </p:childTnLst>
                    </p:cTn>
                  </p:par>
                  <p:par>
                    <p:cTn id="23" fill="hold">
                      <p:stCondLst>
                        <p:cond delay="indefinite"/>
                      </p:stCondLst>
                      <p:childTnLst>
                        <p:par>
                          <p:cTn id="24" fill="hold">
                            <p:stCondLst>
                              <p:cond delay="0"/>
                            </p:stCondLst>
                            <p:childTnLst>
                              <p:par>
                                <p:cTn id="25" nodeType="clickEffect" presetClass="entr" presetSubtype="0" presetID="1" grpId="5" fill="hold">
                                  <p:stCondLst>
                                    <p:cond delay="0"/>
                                  </p:stCondLst>
                                  <p:iterate type="el" backwards="0">
                                    <p:tmAbs val="0"/>
                                  </p:iterate>
                                  <p:childTnLst>
                                    <p:set>
                                      <p:cBhvr>
                                        <p:cTn id="26" fill="hold"/>
                                        <p:tgtEl>
                                          <p:spTgt spid="11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18" grpId="5"/>
      <p:bldP build="whole" bldLvl="1" animBg="1" rev="0" advAuto="0" spid="120" grpId="2"/>
      <p:bldP build="whole" bldLvl="1" animBg="1" rev="0" advAuto="0" spid="122" grpId="3"/>
      <p:bldP build="whole" bldLvl="1" animBg="1" rev="0" advAuto="0" spid="123" grpId="4"/>
      <p:bldP build="whole" bldLvl="1" animBg="1" rev="0" advAuto="0" spid="119" grpId="1"/>
    </p:bldLst>
  </p:timing>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6" name="Shape 126"/>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6</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15 of 61</a:t>
            </a:r>
          </a:p>
        </p:txBody>
      </p:sp>
      <p:pic>
        <p:nvPicPr>
          <p:cNvPr id="127" name="vocabulario2-header.png" descr="vocabulario2-header"/>
          <p:cNvPicPr/>
          <p:nvPr/>
        </p:nvPicPr>
        <p:blipFill>
          <a:blip r:embed="rId2">
            <a:extLst/>
          </a:blip>
          <a:stretch>
            <a:fillRect/>
          </a:stretch>
        </p:blipFill>
        <p:spPr>
          <a:xfrm>
            <a:off x="0" y="0"/>
            <a:ext cx="9142413" cy="990600"/>
          </a:xfrm>
          <a:prstGeom prst="rect">
            <a:avLst/>
          </a:prstGeom>
          <a:ln w="12700">
            <a:miter lim="400000"/>
          </a:ln>
        </p:spPr>
      </p:pic>
      <p:pic>
        <p:nvPicPr>
          <p:cNvPr id="128" name="next slide.png" descr="next slide"/>
          <p:cNvPicPr/>
          <p:nvPr/>
        </p:nvPicPr>
        <p:blipFill>
          <a:blip r:embed="rId3">
            <a:extLst/>
          </a:blip>
          <a:stretch>
            <a:fillRect/>
          </a:stretch>
        </p:blipFill>
        <p:spPr>
          <a:xfrm>
            <a:off x="7467600" y="5797550"/>
            <a:ext cx="1600200" cy="457200"/>
          </a:xfrm>
          <a:prstGeom prst="rect">
            <a:avLst/>
          </a:prstGeom>
          <a:ln w="12700">
            <a:miter lim="400000"/>
          </a:ln>
        </p:spPr>
      </p:pic>
      <p:sp>
        <p:nvSpPr>
          <p:cNvPr id="129" name="Shape 129"/>
          <p:cNvSpPr/>
          <p:nvPr/>
        </p:nvSpPr>
        <p:spPr>
          <a:xfrm>
            <a:off x="739775" y="4065712"/>
            <a:ext cx="1768475" cy="10729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r>
              <a:rPr sz="2200"/>
              <a:t>Adolfo tiene mucho estrés.</a:t>
            </a:r>
            <a:r>
              <a:rPr sz="2200">
                <a:solidFill>
                  <a:srgbClr val="0000FF"/>
                </a:solidFill>
              </a:rPr>
              <a:t> </a:t>
            </a:r>
          </a:p>
        </p:txBody>
      </p:sp>
      <p:sp>
        <p:nvSpPr>
          <p:cNvPr id="130" name="Shape 130"/>
          <p:cNvSpPr/>
          <p:nvPr/>
        </p:nvSpPr>
        <p:spPr>
          <a:xfrm>
            <a:off x="739775" y="5064250"/>
            <a:ext cx="1720850" cy="7427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2200"/>
            </a:lvl1pPr>
          </a:lstStyle>
          <a:p>
            <a:pPr lvl="0">
              <a:defRPr sz="1800"/>
            </a:pPr>
            <a:r>
              <a:rPr sz="2200"/>
              <a:t>Tiene dolor de cabeza. </a:t>
            </a:r>
          </a:p>
        </p:txBody>
      </p:sp>
      <p:sp>
        <p:nvSpPr>
          <p:cNvPr id="131" name="Shape 131"/>
          <p:cNvSpPr/>
          <p:nvPr/>
        </p:nvSpPr>
        <p:spPr>
          <a:xfrm>
            <a:off x="3559175" y="4232400"/>
            <a:ext cx="2206625" cy="7427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r>
              <a:rPr sz="2200"/>
              <a:t>Lupe tiene dolor de estómago.</a:t>
            </a:r>
            <a:r>
              <a:rPr b="1" sz="2200">
                <a:solidFill>
                  <a:srgbClr val="0000FF"/>
                </a:solidFill>
              </a:rPr>
              <a:t> </a:t>
            </a:r>
          </a:p>
        </p:txBody>
      </p:sp>
      <p:sp>
        <p:nvSpPr>
          <p:cNvPr id="132" name="Shape 132"/>
          <p:cNvSpPr/>
          <p:nvPr/>
        </p:nvSpPr>
        <p:spPr>
          <a:xfrm>
            <a:off x="3559175" y="5065837"/>
            <a:ext cx="2149475" cy="7427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2200"/>
            </a:lvl1pPr>
          </a:lstStyle>
          <a:p>
            <a:pPr lvl="0">
              <a:defRPr sz="1800"/>
            </a:pPr>
            <a:r>
              <a:rPr sz="2200"/>
              <a:t>Le duele el estómago.</a:t>
            </a:r>
          </a:p>
        </p:txBody>
      </p:sp>
      <p:sp>
        <p:nvSpPr>
          <p:cNvPr id="133" name="Shape 133"/>
          <p:cNvSpPr/>
          <p:nvPr/>
        </p:nvSpPr>
        <p:spPr>
          <a:xfrm>
            <a:off x="6832600" y="4231606"/>
            <a:ext cx="1924050" cy="4125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r>
              <a:rPr sz="2200"/>
              <a:t>Luis tiene tos.</a:t>
            </a:r>
            <a:r>
              <a:rPr b="1" sz="2200">
                <a:solidFill>
                  <a:srgbClr val="0000FF"/>
                </a:solidFill>
              </a:rPr>
              <a:t> </a:t>
            </a:r>
          </a:p>
        </p:txBody>
      </p:sp>
      <p:sp>
        <p:nvSpPr>
          <p:cNvPr id="134" name="Shape 134"/>
          <p:cNvSpPr/>
          <p:nvPr/>
        </p:nvSpPr>
        <p:spPr>
          <a:xfrm>
            <a:off x="6832600" y="4750719"/>
            <a:ext cx="1839913" cy="4125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2200"/>
            </a:lvl1pPr>
          </a:lstStyle>
          <a:p>
            <a:pPr lvl="0">
              <a:defRPr sz="1800"/>
            </a:pPr>
            <a:r>
              <a:rPr sz="2200"/>
              <a:t>Tose mucho. </a:t>
            </a:r>
          </a:p>
        </p:txBody>
      </p:sp>
      <p:pic>
        <p:nvPicPr>
          <p:cNvPr id="135" name="slide 14 titletext1a.png" descr="slide 14 titletext1a"/>
          <p:cNvPicPr/>
          <p:nvPr/>
        </p:nvPicPr>
        <p:blipFill>
          <a:blip r:embed="rId4">
            <a:extLst/>
          </a:blip>
          <a:stretch>
            <a:fillRect/>
          </a:stretch>
        </p:blipFill>
        <p:spPr>
          <a:xfrm>
            <a:off x="274637" y="1038225"/>
            <a:ext cx="3810001" cy="444500"/>
          </a:xfrm>
          <a:prstGeom prst="rect">
            <a:avLst/>
          </a:prstGeom>
          <a:ln w="12700">
            <a:miter lim="400000"/>
          </a:ln>
        </p:spPr>
      </p:pic>
      <p:pic>
        <p:nvPicPr>
          <p:cNvPr id="136" name="Cap06slide15a.png" descr="Cap06slide15a"/>
          <p:cNvPicPr/>
          <p:nvPr/>
        </p:nvPicPr>
        <p:blipFill>
          <a:blip r:embed="rId5">
            <a:extLst/>
          </a:blip>
          <a:stretch>
            <a:fillRect/>
          </a:stretch>
        </p:blipFill>
        <p:spPr>
          <a:xfrm>
            <a:off x="339725" y="1806575"/>
            <a:ext cx="2692400" cy="2222500"/>
          </a:xfrm>
          <a:prstGeom prst="rect">
            <a:avLst/>
          </a:prstGeom>
          <a:ln w="12700">
            <a:miter lim="400000"/>
          </a:ln>
        </p:spPr>
      </p:pic>
      <p:pic>
        <p:nvPicPr>
          <p:cNvPr id="137" name="Cap06slide15b.png" descr="Cap06slide15b"/>
          <p:cNvPicPr/>
          <p:nvPr/>
        </p:nvPicPr>
        <p:blipFill>
          <a:blip r:embed="rId6">
            <a:extLst/>
          </a:blip>
          <a:stretch>
            <a:fillRect/>
          </a:stretch>
        </p:blipFill>
        <p:spPr>
          <a:xfrm>
            <a:off x="3468687" y="1785937"/>
            <a:ext cx="2552701" cy="2222501"/>
          </a:xfrm>
          <a:prstGeom prst="rect">
            <a:avLst/>
          </a:prstGeom>
          <a:ln w="12700">
            <a:miter lim="400000"/>
          </a:ln>
        </p:spPr>
      </p:pic>
      <p:pic>
        <p:nvPicPr>
          <p:cNvPr id="138" name="Cap06slide15c.png" descr="Cap06slide15c"/>
          <p:cNvPicPr/>
          <p:nvPr/>
        </p:nvPicPr>
        <p:blipFill>
          <a:blip r:embed="rId7">
            <a:extLst/>
          </a:blip>
          <a:stretch>
            <a:fillRect/>
          </a:stretch>
        </p:blipFill>
        <p:spPr>
          <a:xfrm>
            <a:off x="6418262" y="1797050"/>
            <a:ext cx="2235201" cy="2222500"/>
          </a:xfrm>
          <a:prstGeom prst="rect">
            <a:avLst/>
          </a:prstGeom>
          <a:ln w="12700">
            <a:miter lim="400000"/>
          </a:ln>
        </p:spPr>
      </p:pic>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8" presetID="22" grpId="1" fill="hold">
                                  <p:stCondLst>
                                    <p:cond delay="0"/>
                                  </p:stCondLst>
                                  <p:iterate type="el" backwards="0">
                                    <p:tmAbs val="0"/>
                                  </p:iterate>
                                  <p:childTnLst>
                                    <p:set>
                                      <p:cBhvr>
                                        <p:cTn id="6" fill="hold"/>
                                        <p:tgtEl>
                                          <p:spTgt spid="129"/>
                                        </p:tgtEl>
                                        <p:attrNameLst>
                                          <p:attrName>style.visibility</p:attrName>
                                        </p:attrNameLst>
                                      </p:cBhvr>
                                      <p:to>
                                        <p:strVal val="visible"/>
                                      </p:to>
                                    </p:set>
                                    <p:animEffect filter="wipe(left)" transition="in">
                                      <p:cBhvr>
                                        <p:cTn id="7" dur="500"/>
                                        <p:tgtEl>
                                          <p:spTgt spid="129"/>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8" presetID="22" grpId="2" fill="hold">
                                  <p:stCondLst>
                                    <p:cond delay="0"/>
                                  </p:stCondLst>
                                  <p:iterate type="el" backwards="0">
                                    <p:tmAbs val="0"/>
                                  </p:iterate>
                                  <p:childTnLst>
                                    <p:set>
                                      <p:cBhvr>
                                        <p:cTn id="11" fill="hold"/>
                                        <p:tgtEl>
                                          <p:spTgt spid="130"/>
                                        </p:tgtEl>
                                        <p:attrNameLst>
                                          <p:attrName>style.visibility</p:attrName>
                                        </p:attrNameLst>
                                      </p:cBhvr>
                                      <p:to>
                                        <p:strVal val="visible"/>
                                      </p:to>
                                    </p:set>
                                    <p:animEffect filter="wipe(left)" transition="in">
                                      <p:cBhvr>
                                        <p:cTn id="12" dur="500"/>
                                        <p:tgtEl>
                                          <p:spTgt spid="130"/>
                                        </p:tgtEl>
                                      </p:cBhvr>
                                    </p:animEffect>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8" presetID="22" grpId="3" fill="hold">
                                  <p:stCondLst>
                                    <p:cond delay="0"/>
                                  </p:stCondLst>
                                  <p:iterate type="el" backwards="0">
                                    <p:tmAbs val="0"/>
                                  </p:iterate>
                                  <p:childTnLst>
                                    <p:set>
                                      <p:cBhvr>
                                        <p:cTn id="16" fill="hold"/>
                                        <p:tgtEl>
                                          <p:spTgt spid="131"/>
                                        </p:tgtEl>
                                        <p:attrNameLst>
                                          <p:attrName>style.visibility</p:attrName>
                                        </p:attrNameLst>
                                      </p:cBhvr>
                                      <p:to>
                                        <p:strVal val="visible"/>
                                      </p:to>
                                    </p:set>
                                    <p:animEffect filter="wipe(left)" transition="in">
                                      <p:cBhvr>
                                        <p:cTn id="17" dur="500"/>
                                        <p:tgtEl>
                                          <p:spTgt spid="131"/>
                                        </p:tgtEl>
                                      </p:cBhvr>
                                    </p:animEffect>
                                  </p:childTnLst>
                                </p:cTn>
                              </p:par>
                            </p:childTnLst>
                          </p:cTn>
                        </p:par>
                      </p:childTnLst>
                    </p:cTn>
                  </p:par>
                  <p:par>
                    <p:cTn id="18" fill="hold">
                      <p:stCondLst>
                        <p:cond delay="indefinite"/>
                      </p:stCondLst>
                      <p:childTnLst>
                        <p:par>
                          <p:cTn id="19" fill="hold">
                            <p:stCondLst>
                              <p:cond delay="0"/>
                            </p:stCondLst>
                            <p:childTnLst>
                              <p:par>
                                <p:cTn id="20" nodeType="clickEffect" presetClass="entr" presetSubtype="8" presetID="22" grpId="4" fill="hold">
                                  <p:stCondLst>
                                    <p:cond delay="0"/>
                                  </p:stCondLst>
                                  <p:iterate type="el" backwards="0">
                                    <p:tmAbs val="0"/>
                                  </p:iterate>
                                  <p:childTnLst>
                                    <p:set>
                                      <p:cBhvr>
                                        <p:cTn id="21" fill="hold"/>
                                        <p:tgtEl>
                                          <p:spTgt spid="132"/>
                                        </p:tgtEl>
                                        <p:attrNameLst>
                                          <p:attrName>style.visibility</p:attrName>
                                        </p:attrNameLst>
                                      </p:cBhvr>
                                      <p:to>
                                        <p:strVal val="visible"/>
                                      </p:to>
                                    </p:set>
                                    <p:animEffect filter="wipe(left)" transition="in">
                                      <p:cBhvr>
                                        <p:cTn id="22" dur="500"/>
                                        <p:tgtEl>
                                          <p:spTgt spid="132"/>
                                        </p:tgtEl>
                                      </p:cBhvr>
                                    </p:animEffect>
                                  </p:childTnLst>
                                </p:cTn>
                              </p:par>
                            </p:childTnLst>
                          </p:cTn>
                        </p:par>
                      </p:childTnLst>
                    </p:cTn>
                  </p:par>
                  <p:par>
                    <p:cTn id="23" fill="hold">
                      <p:stCondLst>
                        <p:cond delay="indefinite"/>
                      </p:stCondLst>
                      <p:childTnLst>
                        <p:par>
                          <p:cTn id="24" fill="hold">
                            <p:stCondLst>
                              <p:cond delay="0"/>
                            </p:stCondLst>
                            <p:childTnLst>
                              <p:par>
                                <p:cTn id="25" nodeType="clickEffect" presetClass="entr" presetSubtype="8" presetID="22" grpId="5" fill="hold">
                                  <p:stCondLst>
                                    <p:cond delay="0"/>
                                  </p:stCondLst>
                                  <p:iterate type="el" backwards="0">
                                    <p:tmAbs val="0"/>
                                  </p:iterate>
                                  <p:childTnLst>
                                    <p:set>
                                      <p:cBhvr>
                                        <p:cTn id="26" fill="hold"/>
                                        <p:tgtEl>
                                          <p:spTgt spid="133"/>
                                        </p:tgtEl>
                                        <p:attrNameLst>
                                          <p:attrName>style.visibility</p:attrName>
                                        </p:attrNameLst>
                                      </p:cBhvr>
                                      <p:to>
                                        <p:strVal val="visible"/>
                                      </p:to>
                                    </p:set>
                                    <p:animEffect filter="wipe(left)" transition="in">
                                      <p:cBhvr>
                                        <p:cTn id="27" dur="500"/>
                                        <p:tgtEl>
                                          <p:spTgt spid="133"/>
                                        </p:tgtEl>
                                      </p:cBhvr>
                                    </p:animEffect>
                                  </p:childTnLst>
                                </p:cTn>
                              </p:par>
                            </p:childTnLst>
                          </p:cTn>
                        </p:par>
                      </p:childTnLst>
                    </p:cTn>
                  </p:par>
                  <p:par>
                    <p:cTn id="28" fill="hold">
                      <p:stCondLst>
                        <p:cond delay="indefinite"/>
                      </p:stCondLst>
                      <p:childTnLst>
                        <p:par>
                          <p:cTn id="29" fill="hold">
                            <p:stCondLst>
                              <p:cond delay="0"/>
                            </p:stCondLst>
                            <p:childTnLst>
                              <p:par>
                                <p:cTn id="30" nodeType="clickEffect" presetClass="entr" presetSubtype="8" presetID="22" grpId="6" fill="hold">
                                  <p:stCondLst>
                                    <p:cond delay="0"/>
                                  </p:stCondLst>
                                  <p:iterate type="el" backwards="0">
                                    <p:tmAbs val="0"/>
                                  </p:iterate>
                                  <p:childTnLst>
                                    <p:set>
                                      <p:cBhvr>
                                        <p:cTn id="31" fill="hold"/>
                                        <p:tgtEl>
                                          <p:spTgt spid="134"/>
                                        </p:tgtEl>
                                        <p:attrNameLst>
                                          <p:attrName>style.visibility</p:attrName>
                                        </p:attrNameLst>
                                      </p:cBhvr>
                                      <p:to>
                                        <p:strVal val="visible"/>
                                      </p:to>
                                    </p:set>
                                    <p:animEffect filter="wipe(left)" transition="in">
                                      <p:cBhvr>
                                        <p:cTn id="32" dur="500"/>
                                        <p:tgtEl>
                                          <p:spTgt spid="134"/>
                                        </p:tgtEl>
                                      </p:cBhvr>
                                    </p:animEffect>
                                  </p:childTnLst>
                                </p:cTn>
                              </p:par>
                            </p:childTnLst>
                          </p:cTn>
                        </p:par>
                      </p:childTnLst>
                    </p:cTn>
                  </p:par>
                  <p:par>
                    <p:cTn id="33" fill="hold">
                      <p:stCondLst>
                        <p:cond delay="indefinite"/>
                      </p:stCondLst>
                      <p:childTnLst>
                        <p:par>
                          <p:cTn id="34" fill="hold">
                            <p:stCondLst>
                              <p:cond delay="0"/>
                            </p:stCondLst>
                            <p:childTnLst>
                              <p:par>
                                <p:cTn id="35" nodeType="clickEffect" presetClass="entr" presetSubtype="0" presetID="1" grpId="7" fill="hold">
                                  <p:stCondLst>
                                    <p:cond delay="0"/>
                                  </p:stCondLst>
                                  <p:iterate type="el" backwards="0">
                                    <p:tmAbs val="0"/>
                                  </p:iterate>
                                  <p:childTnLst>
                                    <p:set>
                                      <p:cBhvr>
                                        <p:cTn id="36" fill="hold"/>
                                        <p:tgtEl>
                                          <p:spTgt spid="12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32" grpId="4"/>
      <p:bldP build="whole" bldLvl="1" animBg="1" rev="0" advAuto="0" spid="131" grpId="3"/>
      <p:bldP build="whole" bldLvl="1" animBg="1" rev="0" advAuto="0" spid="129" grpId="1"/>
      <p:bldP build="whole" bldLvl="1" animBg="1" rev="0" advAuto="0" spid="130" grpId="2"/>
      <p:bldP build="whole" bldLvl="1" animBg="1" rev="0" advAuto="0" spid="128" grpId="7"/>
      <p:bldP build="whole" bldLvl="1" animBg="1" rev="0" advAuto="0" spid="133" grpId="5"/>
      <p:bldP build="whole" bldLvl="1" animBg="1" rev="0" advAuto="0" spid="134" grpId="6"/>
    </p:bldLst>
  </p:timing>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0" name="Shape 140"/>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6</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16 of 61</a:t>
            </a:r>
          </a:p>
        </p:txBody>
      </p:sp>
      <p:pic>
        <p:nvPicPr>
          <p:cNvPr id="141" name="vocabulario2-header.png" descr="vocabulario2-header"/>
          <p:cNvPicPr/>
          <p:nvPr/>
        </p:nvPicPr>
        <p:blipFill>
          <a:blip r:embed="rId2">
            <a:extLst/>
          </a:blip>
          <a:stretch>
            <a:fillRect/>
          </a:stretch>
        </p:blipFill>
        <p:spPr>
          <a:xfrm>
            <a:off x="0" y="0"/>
            <a:ext cx="9142413" cy="990600"/>
          </a:xfrm>
          <a:prstGeom prst="rect">
            <a:avLst/>
          </a:prstGeom>
          <a:ln w="12700">
            <a:miter lim="400000"/>
          </a:ln>
        </p:spPr>
      </p:pic>
      <p:pic>
        <p:nvPicPr>
          <p:cNvPr id="142" name="next slide.png" descr="next slide"/>
          <p:cNvPicPr/>
          <p:nvPr/>
        </p:nvPicPr>
        <p:blipFill>
          <a:blip r:embed="rId3">
            <a:extLst/>
          </a:blip>
          <a:stretch>
            <a:fillRect/>
          </a:stretch>
        </p:blipFill>
        <p:spPr>
          <a:xfrm>
            <a:off x="7467600" y="5797550"/>
            <a:ext cx="1600200" cy="457200"/>
          </a:xfrm>
          <a:prstGeom prst="rect">
            <a:avLst/>
          </a:prstGeom>
          <a:ln w="12700">
            <a:miter lim="400000"/>
          </a:ln>
        </p:spPr>
      </p:pic>
      <p:sp>
        <p:nvSpPr>
          <p:cNvPr id="143" name="Shape 143"/>
          <p:cNvSpPr/>
          <p:nvPr/>
        </p:nvSpPr>
        <p:spPr>
          <a:xfrm>
            <a:off x="2655887" y="4925344"/>
            <a:ext cx="3798888" cy="7427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r>
              <a:rPr sz="2200"/>
              <a:t>Teresa tiene dolor de garganta.</a:t>
            </a:r>
            <a:r>
              <a:rPr sz="2200">
                <a:solidFill>
                  <a:srgbClr val="0000FF"/>
                </a:solidFill>
              </a:rPr>
              <a:t> </a:t>
            </a:r>
          </a:p>
        </p:txBody>
      </p:sp>
      <p:sp>
        <p:nvSpPr>
          <p:cNvPr id="144" name="Shape 144"/>
          <p:cNvSpPr/>
          <p:nvPr/>
        </p:nvSpPr>
        <p:spPr>
          <a:xfrm>
            <a:off x="2655887" y="5604794"/>
            <a:ext cx="3798888" cy="4125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2200"/>
            </a:lvl1pPr>
          </a:lstStyle>
          <a:p>
            <a:pPr lvl="0">
              <a:defRPr sz="1800"/>
            </a:pPr>
            <a:r>
              <a:rPr sz="2200"/>
              <a:t>Le duele la garganta.</a:t>
            </a:r>
          </a:p>
        </p:txBody>
      </p:sp>
      <p:pic>
        <p:nvPicPr>
          <p:cNvPr id="145" name="slide 16 pic1a.png" descr="slide 16 pic1a"/>
          <p:cNvPicPr/>
          <p:nvPr/>
        </p:nvPicPr>
        <p:blipFill>
          <a:blip r:embed="rId4">
            <a:extLst/>
          </a:blip>
          <a:stretch>
            <a:fillRect/>
          </a:stretch>
        </p:blipFill>
        <p:spPr>
          <a:xfrm>
            <a:off x="1604962" y="1770062"/>
            <a:ext cx="5905501" cy="3175001"/>
          </a:xfrm>
          <a:prstGeom prst="rect">
            <a:avLst/>
          </a:prstGeom>
          <a:ln w="12700">
            <a:miter lim="400000"/>
          </a:ln>
        </p:spPr>
      </p:pic>
      <p:pic>
        <p:nvPicPr>
          <p:cNvPr id="146" name="slide 14 titletext1a.png" descr="slide 14 titletext1a"/>
          <p:cNvPicPr/>
          <p:nvPr/>
        </p:nvPicPr>
        <p:blipFill>
          <a:blip r:embed="rId5">
            <a:extLst/>
          </a:blip>
          <a:stretch>
            <a:fillRect/>
          </a:stretch>
        </p:blipFill>
        <p:spPr>
          <a:xfrm>
            <a:off x="274637" y="1038225"/>
            <a:ext cx="3810001" cy="444500"/>
          </a:xfrm>
          <a:prstGeom prst="rect">
            <a:avLst/>
          </a:prstGeom>
          <a:ln w="12700">
            <a:miter lim="400000"/>
          </a:ln>
        </p:spPr>
      </p:pic>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8" presetID="22" grpId="1" fill="hold">
                                  <p:stCondLst>
                                    <p:cond delay="0"/>
                                  </p:stCondLst>
                                  <p:iterate type="el" backwards="0">
                                    <p:tmAbs val="0"/>
                                  </p:iterate>
                                  <p:childTnLst>
                                    <p:set>
                                      <p:cBhvr>
                                        <p:cTn id="6" fill="hold"/>
                                        <p:tgtEl>
                                          <p:spTgt spid="143"/>
                                        </p:tgtEl>
                                        <p:attrNameLst>
                                          <p:attrName>style.visibility</p:attrName>
                                        </p:attrNameLst>
                                      </p:cBhvr>
                                      <p:to>
                                        <p:strVal val="visible"/>
                                      </p:to>
                                    </p:set>
                                    <p:animEffect filter="wipe(left)" transition="in">
                                      <p:cBhvr>
                                        <p:cTn id="7" dur="500"/>
                                        <p:tgtEl>
                                          <p:spTgt spid="143"/>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8" presetID="22" grpId="2" fill="hold">
                                  <p:stCondLst>
                                    <p:cond delay="0"/>
                                  </p:stCondLst>
                                  <p:iterate type="el" backwards="0">
                                    <p:tmAbs val="0"/>
                                  </p:iterate>
                                  <p:childTnLst>
                                    <p:set>
                                      <p:cBhvr>
                                        <p:cTn id="11" fill="hold"/>
                                        <p:tgtEl>
                                          <p:spTgt spid="144"/>
                                        </p:tgtEl>
                                        <p:attrNameLst>
                                          <p:attrName>style.visibility</p:attrName>
                                        </p:attrNameLst>
                                      </p:cBhvr>
                                      <p:to>
                                        <p:strVal val="visible"/>
                                      </p:to>
                                    </p:set>
                                    <p:animEffect filter="wipe(left)" transition="in">
                                      <p:cBhvr>
                                        <p:cTn id="12" dur="500"/>
                                        <p:tgtEl>
                                          <p:spTgt spid="144"/>
                                        </p:tgtEl>
                                      </p:cBhvr>
                                    </p:animEffect>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0" presetID="1" grpId="3" fill="hold">
                                  <p:stCondLst>
                                    <p:cond delay="0"/>
                                  </p:stCondLst>
                                  <p:iterate type="el" backwards="0">
                                    <p:tmAbs val="0"/>
                                  </p:iterate>
                                  <p:childTnLst>
                                    <p:set>
                                      <p:cBhvr>
                                        <p:cTn id="16" fill="hold"/>
                                        <p:tgtEl>
                                          <p:spTgt spid="14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43" grpId="1"/>
      <p:bldP build="whole" bldLvl="1" animBg="1" rev="0" advAuto="0" spid="144" grpId="2"/>
      <p:bldP build="whole" bldLvl="1" animBg="1" rev="0" advAuto="0" spid="142" grpId="3"/>
    </p:bldLst>
  </p:timing>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8" name="Shape 148"/>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6</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17 of 61</a:t>
            </a:r>
          </a:p>
        </p:txBody>
      </p:sp>
      <p:pic>
        <p:nvPicPr>
          <p:cNvPr id="149" name="vocabulario2-header.png" descr="vocabulario2-header"/>
          <p:cNvPicPr/>
          <p:nvPr/>
        </p:nvPicPr>
        <p:blipFill>
          <a:blip r:embed="rId2">
            <a:extLst/>
          </a:blip>
          <a:stretch>
            <a:fillRect/>
          </a:stretch>
        </p:blipFill>
        <p:spPr>
          <a:xfrm>
            <a:off x="0" y="0"/>
            <a:ext cx="9142413" cy="990600"/>
          </a:xfrm>
          <a:prstGeom prst="rect">
            <a:avLst/>
          </a:prstGeom>
          <a:ln w="12700">
            <a:miter lim="400000"/>
          </a:ln>
        </p:spPr>
      </p:pic>
      <p:pic>
        <p:nvPicPr>
          <p:cNvPr id="150" name="next slide.png" descr="next slide"/>
          <p:cNvPicPr/>
          <p:nvPr/>
        </p:nvPicPr>
        <p:blipFill>
          <a:blip r:embed="rId3">
            <a:extLst/>
          </a:blip>
          <a:stretch>
            <a:fillRect/>
          </a:stretch>
        </p:blipFill>
        <p:spPr>
          <a:xfrm>
            <a:off x="7467600" y="5797550"/>
            <a:ext cx="1600200" cy="457200"/>
          </a:xfrm>
          <a:prstGeom prst="rect">
            <a:avLst/>
          </a:prstGeom>
          <a:ln w="12700">
            <a:miter lim="400000"/>
          </a:ln>
        </p:spPr>
      </p:pic>
      <p:sp>
        <p:nvSpPr>
          <p:cNvPr id="151" name="Shape 151"/>
          <p:cNvSpPr/>
          <p:nvPr/>
        </p:nvSpPr>
        <p:spPr>
          <a:xfrm>
            <a:off x="5143500" y="2823494"/>
            <a:ext cx="3302000" cy="7427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2200"/>
            </a:lvl1pPr>
          </a:lstStyle>
          <a:p>
            <a:pPr lvl="0">
              <a:defRPr sz="1800"/>
            </a:pPr>
            <a:r>
              <a:rPr sz="2200"/>
              <a:t>La médica le da una receta.</a:t>
            </a:r>
          </a:p>
        </p:txBody>
      </p:sp>
      <p:sp>
        <p:nvSpPr>
          <p:cNvPr id="152" name="Shape 152"/>
          <p:cNvSpPr/>
          <p:nvPr/>
        </p:nvSpPr>
        <p:spPr>
          <a:xfrm>
            <a:off x="5143500" y="3708525"/>
            <a:ext cx="3302000" cy="7427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2200"/>
            </a:lvl1pPr>
          </a:lstStyle>
          <a:p>
            <a:pPr lvl="0">
              <a:defRPr sz="1800"/>
            </a:pPr>
            <a:r>
              <a:rPr sz="2200"/>
              <a:t>Le receta una medicina para la tos. </a:t>
            </a:r>
          </a:p>
        </p:txBody>
      </p:sp>
      <p:pic>
        <p:nvPicPr>
          <p:cNvPr id="153" name="slide 17 pic1a.png" descr="slide 17 pic1a"/>
          <p:cNvPicPr/>
          <p:nvPr/>
        </p:nvPicPr>
        <p:blipFill>
          <a:blip r:embed="rId4">
            <a:extLst/>
          </a:blip>
          <a:stretch>
            <a:fillRect/>
          </a:stretch>
        </p:blipFill>
        <p:spPr>
          <a:xfrm>
            <a:off x="1023937" y="1947862"/>
            <a:ext cx="3644901" cy="3810001"/>
          </a:xfrm>
          <a:prstGeom prst="rect">
            <a:avLst/>
          </a:prstGeom>
          <a:ln w="12700">
            <a:miter lim="400000"/>
          </a:ln>
        </p:spPr>
      </p:pic>
      <p:pic>
        <p:nvPicPr>
          <p:cNvPr id="154" name="slide 14 titletext1a.png" descr="slide 14 titletext1a"/>
          <p:cNvPicPr/>
          <p:nvPr/>
        </p:nvPicPr>
        <p:blipFill>
          <a:blip r:embed="rId5">
            <a:extLst/>
          </a:blip>
          <a:stretch>
            <a:fillRect/>
          </a:stretch>
        </p:blipFill>
        <p:spPr>
          <a:xfrm>
            <a:off x="274637" y="1038225"/>
            <a:ext cx="3810001" cy="444500"/>
          </a:xfrm>
          <a:prstGeom prst="rect">
            <a:avLst/>
          </a:prstGeom>
          <a:ln w="12700">
            <a:miter lim="400000"/>
          </a:ln>
        </p:spPr>
      </p:pic>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8" presetID="22" grpId="1" fill="hold">
                                  <p:stCondLst>
                                    <p:cond delay="0"/>
                                  </p:stCondLst>
                                  <p:iterate type="el" backwards="0">
                                    <p:tmAbs val="0"/>
                                  </p:iterate>
                                  <p:childTnLst>
                                    <p:set>
                                      <p:cBhvr>
                                        <p:cTn id="6" fill="hold"/>
                                        <p:tgtEl>
                                          <p:spTgt spid="151"/>
                                        </p:tgtEl>
                                        <p:attrNameLst>
                                          <p:attrName>style.visibility</p:attrName>
                                        </p:attrNameLst>
                                      </p:cBhvr>
                                      <p:to>
                                        <p:strVal val="visible"/>
                                      </p:to>
                                    </p:set>
                                    <p:animEffect filter="wipe(left)" transition="in">
                                      <p:cBhvr>
                                        <p:cTn id="7" dur="500"/>
                                        <p:tgtEl>
                                          <p:spTgt spid="151"/>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8" presetID="22" grpId="2" fill="hold">
                                  <p:stCondLst>
                                    <p:cond delay="0"/>
                                  </p:stCondLst>
                                  <p:iterate type="el" backwards="0">
                                    <p:tmAbs val="0"/>
                                  </p:iterate>
                                  <p:childTnLst>
                                    <p:set>
                                      <p:cBhvr>
                                        <p:cTn id="11" fill="hold"/>
                                        <p:tgtEl>
                                          <p:spTgt spid="152"/>
                                        </p:tgtEl>
                                        <p:attrNameLst>
                                          <p:attrName>style.visibility</p:attrName>
                                        </p:attrNameLst>
                                      </p:cBhvr>
                                      <p:to>
                                        <p:strVal val="visible"/>
                                      </p:to>
                                    </p:set>
                                    <p:animEffect filter="wipe(left)" transition="in">
                                      <p:cBhvr>
                                        <p:cTn id="12" dur="500"/>
                                        <p:tgtEl>
                                          <p:spTgt spid="152"/>
                                        </p:tgtEl>
                                      </p:cBhvr>
                                    </p:animEffect>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0" presetID="1" grpId="3" fill="hold">
                                  <p:stCondLst>
                                    <p:cond delay="0"/>
                                  </p:stCondLst>
                                  <p:iterate type="el" backwards="0">
                                    <p:tmAbs val="0"/>
                                  </p:iterate>
                                  <p:childTnLst>
                                    <p:set>
                                      <p:cBhvr>
                                        <p:cTn id="16" fill="hold"/>
                                        <p:tgtEl>
                                          <p:spTgt spid="15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50" grpId="3"/>
      <p:bldP build="whole" bldLvl="1" animBg="1" rev="0" advAuto="0" spid="151" grpId="1"/>
      <p:bldP build="whole" bldLvl="1" animBg="1" rev="0" advAuto="0" spid="152" grpId="2"/>
    </p:bldLst>
  </p:timing>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6" name="Shape 156"/>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6</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18 of 61</a:t>
            </a:r>
          </a:p>
        </p:txBody>
      </p:sp>
      <p:pic>
        <p:nvPicPr>
          <p:cNvPr id="157" name="vocabulario2-header.png" descr="vocabulario2-header"/>
          <p:cNvPicPr/>
          <p:nvPr/>
        </p:nvPicPr>
        <p:blipFill>
          <a:blip r:embed="rId2">
            <a:extLst/>
          </a:blip>
          <a:stretch>
            <a:fillRect/>
          </a:stretch>
        </p:blipFill>
        <p:spPr>
          <a:xfrm>
            <a:off x="0" y="0"/>
            <a:ext cx="9142413" cy="990600"/>
          </a:xfrm>
          <a:prstGeom prst="rect">
            <a:avLst/>
          </a:prstGeom>
          <a:ln w="12700">
            <a:miter lim="400000"/>
          </a:ln>
        </p:spPr>
      </p:pic>
      <p:pic>
        <p:nvPicPr>
          <p:cNvPr id="158" name="next slide.png" descr="next slide"/>
          <p:cNvPicPr/>
          <p:nvPr/>
        </p:nvPicPr>
        <p:blipFill>
          <a:blip r:embed="rId3">
            <a:extLst/>
          </a:blip>
          <a:stretch>
            <a:fillRect/>
          </a:stretch>
        </p:blipFill>
        <p:spPr>
          <a:xfrm>
            <a:off x="7467600" y="5797550"/>
            <a:ext cx="1600200" cy="457200"/>
          </a:xfrm>
          <a:prstGeom prst="rect">
            <a:avLst/>
          </a:prstGeom>
          <a:ln w="12700">
            <a:miter lim="400000"/>
          </a:ln>
        </p:spPr>
      </p:pic>
      <p:sp>
        <p:nvSpPr>
          <p:cNvPr id="159" name="Shape 159"/>
          <p:cNvSpPr/>
          <p:nvPr/>
        </p:nvSpPr>
        <p:spPr>
          <a:xfrm>
            <a:off x="5143500" y="2733800"/>
            <a:ext cx="2884488" cy="7427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2200"/>
            </a:lvl1pPr>
          </a:lstStyle>
          <a:p>
            <a:pPr lvl="0">
              <a:defRPr sz="1800"/>
            </a:pPr>
            <a:r>
              <a:rPr sz="2200"/>
              <a:t>Teresa y su madre van a la farmacia. </a:t>
            </a:r>
          </a:p>
        </p:txBody>
      </p:sp>
      <p:sp>
        <p:nvSpPr>
          <p:cNvPr id="160" name="Shape 160"/>
          <p:cNvSpPr/>
          <p:nvPr/>
        </p:nvSpPr>
        <p:spPr>
          <a:xfrm>
            <a:off x="5143500" y="3540250"/>
            <a:ext cx="3419475" cy="10729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2200"/>
            </a:lvl1pPr>
          </a:lstStyle>
          <a:p>
            <a:pPr lvl="0">
              <a:defRPr sz="1800"/>
            </a:pPr>
            <a:r>
              <a:rPr sz="2200"/>
              <a:t>En la farmacia venden medicamentos (medicinas).</a:t>
            </a:r>
          </a:p>
        </p:txBody>
      </p:sp>
      <p:pic>
        <p:nvPicPr>
          <p:cNvPr id="161" name="slide 18 pic1a.png" descr="slide 18 pic1a"/>
          <p:cNvPicPr/>
          <p:nvPr/>
        </p:nvPicPr>
        <p:blipFill>
          <a:blip r:embed="rId4">
            <a:extLst/>
          </a:blip>
          <a:stretch>
            <a:fillRect/>
          </a:stretch>
        </p:blipFill>
        <p:spPr>
          <a:xfrm>
            <a:off x="341312" y="2408237"/>
            <a:ext cx="4394201" cy="2857501"/>
          </a:xfrm>
          <a:prstGeom prst="rect">
            <a:avLst/>
          </a:prstGeom>
          <a:ln w="12700">
            <a:miter lim="400000"/>
          </a:ln>
        </p:spPr>
      </p:pic>
      <p:pic>
        <p:nvPicPr>
          <p:cNvPr id="162" name="slide 14 titletext1a.png" descr="slide 14 titletext1a"/>
          <p:cNvPicPr/>
          <p:nvPr/>
        </p:nvPicPr>
        <p:blipFill>
          <a:blip r:embed="rId5">
            <a:extLst/>
          </a:blip>
          <a:stretch>
            <a:fillRect/>
          </a:stretch>
        </p:blipFill>
        <p:spPr>
          <a:xfrm>
            <a:off x="274637" y="1038225"/>
            <a:ext cx="3810001" cy="444500"/>
          </a:xfrm>
          <a:prstGeom prst="rect">
            <a:avLst/>
          </a:prstGeom>
          <a:ln w="12700">
            <a:miter lim="400000"/>
          </a:ln>
        </p:spPr>
      </p:pic>
      <p:pic>
        <p:nvPicPr>
          <p:cNvPr id="163" name="quickpass_vocab_6.png" descr="C:\Users\Britta\Desktop\quicklpass\quickpass_vocab_6.png"/>
          <p:cNvPicPr/>
          <p:nvPr/>
        </p:nvPicPr>
        <p:blipFill>
          <a:blip r:embed="rId6">
            <a:extLst/>
          </a:blip>
          <a:stretch>
            <a:fillRect/>
          </a:stretch>
        </p:blipFill>
        <p:spPr>
          <a:xfrm>
            <a:off x="7143750" y="274637"/>
            <a:ext cx="1627188" cy="841376"/>
          </a:xfrm>
          <a:prstGeom prst="rect">
            <a:avLst/>
          </a:prstGeom>
          <a:ln w="12700">
            <a:miter lim="400000"/>
          </a:ln>
        </p:spPr>
      </p:pic>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8" presetID="22" grpId="1" fill="hold">
                                  <p:stCondLst>
                                    <p:cond delay="0"/>
                                  </p:stCondLst>
                                  <p:iterate type="el" backwards="0">
                                    <p:tmAbs val="0"/>
                                  </p:iterate>
                                  <p:childTnLst>
                                    <p:set>
                                      <p:cBhvr>
                                        <p:cTn id="6" fill="hold"/>
                                        <p:tgtEl>
                                          <p:spTgt spid="159"/>
                                        </p:tgtEl>
                                        <p:attrNameLst>
                                          <p:attrName>style.visibility</p:attrName>
                                        </p:attrNameLst>
                                      </p:cBhvr>
                                      <p:to>
                                        <p:strVal val="visible"/>
                                      </p:to>
                                    </p:set>
                                    <p:animEffect filter="wipe(left)" transition="in">
                                      <p:cBhvr>
                                        <p:cTn id="7" dur="500"/>
                                        <p:tgtEl>
                                          <p:spTgt spid="159"/>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8" presetID="22" grpId="2" fill="hold">
                                  <p:stCondLst>
                                    <p:cond delay="0"/>
                                  </p:stCondLst>
                                  <p:iterate type="el" backwards="0">
                                    <p:tmAbs val="0"/>
                                  </p:iterate>
                                  <p:childTnLst>
                                    <p:set>
                                      <p:cBhvr>
                                        <p:cTn id="11" fill="hold"/>
                                        <p:tgtEl>
                                          <p:spTgt spid="160"/>
                                        </p:tgtEl>
                                        <p:attrNameLst>
                                          <p:attrName>style.visibility</p:attrName>
                                        </p:attrNameLst>
                                      </p:cBhvr>
                                      <p:to>
                                        <p:strVal val="visible"/>
                                      </p:to>
                                    </p:set>
                                    <p:animEffect filter="wipe(left)" transition="in">
                                      <p:cBhvr>
                                        <p:cTn id="12" dur="500"/>
                                        <p:tgtEl>
                                          <p:spTgt spid="160"/>
                                        </p:tgtEl>
                                      </p:cBhvr>
                                    </p:animEffect>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0" presetID="1" grpId="3" fill="hold">
                                  <p:stCondLst>
                                    <p:cond delay="0"/>
                                  </p:stCondLst>
                                  <p:iterate type="el" backwards="0">
                                    <p:tmAbs val="0"/>
                                  </p:iterate>
                                  <p:childTnLst>
                                    <p:set>
                                      <p:cBhvr>
                                        <p:cTn id="16" fill="hold"/>
                                        <p:tgtEl>
                                          <p:spTgt spid="15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58" grpId="3"/>
      <p:bldP build="whole" bldLvl="1" animBg="1" rev="0" advAuto="0" spid="159" grpId="1"/>
      <p:bldP build="whole" bldLvl="1" animBg="1" rev="0" advAuto="0" spid="160" grpId="2"/>
    </p:bldLst>
  </p:timing>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5" name="Shape 165"/>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6</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19 of 61</a:t>
            </a:r>
          </a:p>
        </p:txBody>
      </p:sp>
      <p:pic>
        <p:nvPicPr>
          <p:cNvPr id="166" name="vocabulario2-header.png" descr="vocabulario2-header"/>
          <p:cNvPicPr/>
          <p:nvPr/>
        </p:nvPicPr>
        <p:blipFill>
          <a:blip r:embed="rId2">
            <a:extLst/>
          </a:blip>
          <a:stretch>
            <a:fillRect/>
          </a:stretch>
        </p:blipFill>
        <p:spPr>
          <a:xfrm>
            <a:off x="0" y="0"/>
            <a:ext cx="9142413" cy="990600"/>
          </a:xfrm>
          <a:prstGeom prst="rect">
            <a:avLst/>
          </a:prstGeom>
          <a:ln w="12700">
            <a:miter lim="400000"/>
          </a:ln>
        </p:spPr>
      </p:pic>
      <p:pic>
        <p:nvPicPr>
          <p:cNvPr id="167" name="next slide.png" descr="next slide"/>
          <p:cNvPicPr/>
          <p:nvPr/>
        </p:nvPicPr>
        <p:blipFill>
          <a:blip r:embed="rId3">
            <a:extLst/>
          </a:blip>
          <a:stretch>
            <a:fillRect/>
          </a:stretch>
        </p:blipFill>
        <p:spPr>
          <a:xfrm>
            <a:off x="7467600" y="5797550"/>
            <a:ext cx="1600200" cy="457200"/>
          </a:xfrm>
          <a:prstGeom prst="rect">
            <a:avLst/>
          </a:prstGeom>
          <a:ln w="12700">
            <a:miter lim="400000"/>
          </a:ln>
        </p:spPr>
      </p:pic>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0" grpId="1" fill="hold">
                                  <p:stCondLst>
                                    <p:cond delay="0"/>
                                  </p:stCondLst>
                                  <p:iterate type="el" backwards="0">
                                    <p:tmAbs val="0"/>
                                  </p:iterate>
                                  <p:childTnLst>
                                    <p:set>
                                      <p:cBhvr>
                                        <p:cTn id="6" fill="hold"/>
                                        <p:tgtEl>
                                          <p:spTgt spid="167"/>
                                        </p:tgtEl>
                                        <p:attrNameLst>
                                          <p:attrName>style.visibility</p:attrName>
                                        </p:attrNameLst>
                                      </p:cBhvr>
                                      <p:to>
                                        <p:strVal val="visible"/>
                                      </p:to>
                                    </p:set>
                                    <p:animEffect filter="fade" transition="in">
                                      <p:cBhvr>
                                        <p:cTn id="7" dur="500"/>
                                        <p:tgtEl>
                                          <p:spTgt spid="16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67" grpId="1"/>
    </p:bldLst>
  </p:timing>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6" name="vocabulario1-header.png" descr="vocabulario1-header"/>
          <p:cNvPicPr/>
          <p:nvPr/>
        </p:nvPicPr>
        <p:blipFill>
          <a:blip r:embed="rId2">
            <a:extLst/>
          </a:blip>
          <a:stretch>
            <a:fillRect/>
          </a:stretch>
        </p:blipFill>
        <p:spPr>
          <a:xfrm>
            <a:off x="0" y="0"/>
            <a:ext cx="9142413" cy="990600"/>
          </a:xfrm>
          <a:prstGeom prst="rect">
            <a:avLst/>
          </a:prstGeom>
          <a:ln w="12700">
            <a:miter lim="400000"/>
          </a:ln>
        </p:spPr>
      </p:pic>
      <p:sp>
        <p:nvSpPr>
          <p:cNvPr id="17" name="Shape 17"/>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6</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2 of 61</a:t>
            </a:r>
          </a:p>
        </p:txBody>
      </p:sp>
      <p:pic>
        <p:nvPicPr>
          <p:cNvPr id="18" name="next slide.png" descr="next slide"/>
          <p:cNvPicPr/>
          <p:nvPr/>
        </p:nvPicPr>
        <p:blipFill>
          <a:blip r:embed="rId3">
            <a:extLst/>
          </a:blip>
          <a:stretch>
            <a:fillRect/>
          </a:stretch>
        </p:blipFill>
        <p:spPr>
          <a:xfrm>
            <a:off x="7467600" y="5797550"/>
            <a:ext cx="1600200" cy="457200"/>
          </a:xfrm>
          <a:prstGeom prst="rect">
            <a:avLst/>
          </a:prstGeom>
          <a:ln w="12700">
            <a:miter lim="400000"/>
          </a:ln>
        </p:spPr>
      </p:pic>
      <p:sp>
        <p:nvSpPr>
          <p:cNvPr id="19" name="Shape 19"/>
          <p:cNvSpPr/>
          <p:nvPr/>
        </p:nvSpPr>
        <p:spPr>
          <a:xfrm>
            <a:off x="4092575" y="4440362"/>
            <a:ext cx="3878263" cy="10729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r>
              <a:rPr sz="2200"/>
              <a:t>José está muy contento. Acaba de recibir una A en español.</a:t>
            </a:r>
            <a:r>
              <a:rPr b="1" sz="2200">
                <a:solidFill>
                  <a:srgbClr val="0000FF"/>
                </a:solidFill>
              </a:rPr>
              <a:t> </a:t>
            </a:r>
          </a:p>
        </p:txBody>
      </p:sp>
      <p:sp>
        <p:nvSpPr>
          <p:cNvPr id="20" name="Shape 20"/>
          <p:cNvSpPr/>
          <p:nvPr/>
        </p:nvSpPr>
        <p:spPr>
          <a:xfrm>
            <a:off x="4095750" y="5194425"/>
            <a:ext cx="3530600" cy="10729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r>
              <a:rPr sz="2200"/>
              <a:t>Elena está triste porque acaba de recibir una nota mala.</a:t>
            </a:r>
            <a:r>
              <a:rPr b="1" sz="2200"/>
              <a:t> </a:t>
            </a:r>
          </a:p>
        </p:txBody>
      </p:sp>
      <p:pic>
        <p:nvPicPr>
          <p:cNvPr id="21" name="Cap06slide01a.png" descr="Cap06slide01a"/>
          <p:cNvPicPr/>
          <p:nvPr/>
        </p:nvPicPr>
        <p:blipFill>
          <a:blip r:embed="rId4">
            <a:extLst/>
          </a:blip>
          <a:stretch>
            <a:fillRect/>
          </a:stretch>
        </p:blipFill>
        <p:spPr>
          <a:xfrm>
            <a:off x="255587" y="2063750"/>
            <a:ext cx="3302001" cy="3175000"/>
          </a:xfrm>
          <a:prstGeom prst="rect">
            <a:avLst/>
          </a:prstGeom>
          <a:ln w="12700">
            <a:miter lim="400000"/>
          </a:ln>
        </p:spPr>
      </p:pic>
      <p:pic>
        <p:nvPicPr>
          <p:cNvPr id="22" name="slide 2 text1b.png" descr="slide 2 text1b"/>
          <p:cNvPicPr/>
          <p:nvPr/>
        </p:nvPicPr>
        <p:blipFill>
          <a:blip r:embed="rId5">
            <a:extLst/>
          </a:blip>
          <a:stretch>
            <a:fillRect/>
          </a:stretch>
        </p:blipFill>
        <p:spPr>
          <a:xfrm>
            <a:off x="652462" y="4084637"/>
            <a:ext cx="1409701" cy="254001"/>
          </a:xfrm>
          <a:prstGeom prst="rect">
            <a:avLst/>
          </a:prstGeom>
          <a:ln w="12700">
            <a:miter lim="400000"/>
          </a:ln>
        </p:spPr>
      </p:pic>
      <p:pic>
        <p:nvPicPr>
          <p:cNvPr id="23" name="slide 2 text2b.png" descr="slide 2 text2b"/>
          <p:cNvPicPr/>
          <p:nvPr/>
        </p:nvPicPr>
        <p:blipFill>
          <a:blip r:embed="rId6">
            <a:extLst/>
          </a:blip>
          <a:stretch>
            <a:fillRect/>
          </a:stretch>
        </p:blipFill>
        <p:spPr>
          <a:xfrm>
            <a:off x="2006600" y="4589462"/>
            <a:ext cx="1346200" cy="254001"/>
          </a:xfrm>
          <a:prstGeom prst="rect">
            <a:avLst/>
          </a:prstGeom>
          <a:ln w="12700">
            <a:miter lim="400000"/>
          </a:ln>
        </p:spPr>
      </p:pic>
      <p:pic>
        <p:nvPicPr>
          <p:cNvPr id="24" name="Cap06slide02b.png" descr="Cap06slide02b"/>
          <p:cNvPicPr/>
          <p:nvPr/>
        </p:nvPicPr>
        <p:blipFill>
          <a:blip r:embed="rId7">
            <a:extLst/>
          </a:blip>
          <a:stretch>
            <a:fillRect/>
          </a:stretch>
        </p:blipFill>
        <p:spPr>
          <a:xfrm>
            <a:off x="3775075" y="1379537"/>
            <a:ext cx="4660900" cy="3098801"/>
          </a:xfrm>
          <a:prstGeom prst="rect">
            <a:avLst/>
          </a:prstGeom>
          <a:ln w="12700">
            <a:miter lim="400000"/>
          </a:ln>
        </p:spPr>
      </p:pic>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0" grpId="1" fill="hold">
                                  <p:stCondLst>
                                    <p:cond delay="0"/>
                                  </p:stCondLst>
                                  <p:iterate type="el" backwards="0">
                                    <p:tmAbs val="0"/>
                                  </p:iterate>
                                  <p:childTnLst>
                                    <p:set>
                                      <p:cBhvr>
                                        <p:cTn id="6" fill="hold"/>
                                        <p:tgtEl>
                                          <p:spTgt spid="22"/>
                                        </p:tgtEl>
                                        <p:attrNameLst>
                                          <p:attrName>style.visibility</p:attrName>
                                        </p:attrNameLst>
                                      </p:cBhvr>
                                      <p:to>
                                        <p:strVal val="visible"/>
                                      </p:to>
                                    </p:set>
                                    <p:animEffect filter="fade" transition="in">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0" presetID="10" grpId="2" fill="hold">
                                  <p:stCondLst>
                                    <p:cond delay="0"/>
                                  </p:stCondLst>
                                  <p:iterate type="el" backwards="0">
                                    <p:tmAbs val="0"/>
                                  </p:iterate>
                                  <p:childTnLst>
                                    <p:set>
                                      <p:cBhvr>
                                        <p:cTn id="11" fill="hold"/>
                                        <p:tgtEl>
                                          <p:spTgt spid="23"/>
                                        </p:tgtEl>
                                        <p:attrNameLst>
                                          <p:attrName>style.visibility</p:attrName>
                                        </p:attrNameLst>
                                      </p:cBhvr>
                                      <p:to>
                                        <p:strVal val="visible"/>
                                      </p:to>
                                    </p:set>
                                    <p:animEffect filter="fade" transition="in">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8" presetID="22" grpId="3" fill="hold">
                                  <p:stCondLst>
                                    <p:cond delay="0"/>
                                  </p:stCondLst>
                                  <p:iterate type="el" backwards="0">
                                    <p:tmAbs val="0"/>
                                  </p:iterate>
                                  <p:childTnLst>
                                    <p:set>
                                      <p:cBhvr>
                                        <p:cTn id="16" fill="hold"/>
                                        <p:tgtEl>
                                          <p:spTgt spid="19"/>
                                        </p:tgtEl>
                                        <p:attrNameLst>
                                          <p:attrName>style.visibility</p:attrName>
                                        </p:attrNameLst>
                                      </p:cBhvr>
                                      <p:to>
                                        <p:strVal val="visible"/>
                                      </p:to>
                                    </p:set>
                                    <p:animEffect filter="wipe(left)" transition="in">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nodeType="clickEffect" presetClass="entr" presetSubtype="8" presetID="22" grpId="4" fill="hold">
                                  <p:stCondLst>
                                    <p:cond delay="0"/>
                                  </p:stCondLst>
                                  <p:iterate type="el" backwards="0">
                                    <p:tmAbs val="0"/>
                                  </p:iterate>
                                  <p:childTnLst>
                                    <p:set>
                                      <p:cBhvr>
                                        <p:cTn id="21" fill="hold"/>
                                        <p:tgtEl>
                                          <p:spTgt spid="20"/>
                                        </p:tgtEl>
                                        <p:attrNameLst>
                                          <p:attrName>style.visibility</p:attrName>
                                        </p:attrNameLst>
                                      </p:cBhvr>
                                      <p:to>
                                        <p:strVal val="visible"/>
                                      </p:to>
                                    </p:set>
                                    <p:animEffect filter="wipe(left)" transition="in">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nodeType="clickEffect" presetClass="entr" presetSubtype="0" presetID="1" grpId="5" fill="hold">
                                  <p:stCondLst>
                                    <p:cond delay="0"/>
                                  </p:stCondLst>
                                  <p:iterate type="el" backwards="0">
                                    <p:tmAbs val="0"/>
                                  </p:iterate>
                                  <p:childTnLst>
                                    <p:set>
                                      <p:cBhvr>
                                        <p:cTn id="26" fill="hold"/>
                                        <p:tgtEl>
                                          <p:spTgt spid="1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9" grpId="3"/>
      <p:bldP build="whole" bldLvl="1" animBg="1" rev="0" advAuto="0" spid="22" grpId="1"/>
      <p:bldP build="whole" bldLvl="1" animBg="1" rev="0" advAuto="0" spid="23" grpId="2"/>
      <p:bldP build="whole" bldLvl="1" animBg="1" rev="0" advAuto="0" spid="20" grpId="4"/>
      <p:bldP build="whole" bldLvl="1" animBg="1" rev="0" advAuto="0" spid="18" grpId="5"/>
    </p:bldLst>
  </p:timing>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69" name="vocabulario2-header.png" descr="vocabulario2-header"/>
          <p:cNvPicPr/>
          <p:nvPr/>
        </p:nvPicPr>
        <p:blipFill>
          <a:blip r:embed="rId2">
            <a:extLst/>
          </a:blip>
          <a:stretch>
            <a:fillRect/>
          </a:stretch>
        </p:blipFill>
        <p:spPr>
          <a:xfrm>
            <a:off x="0" y="0"/>
            <a:ext cx="9142413" cy="990600"/>
          </a:xfrm>
          <a:prstGeom prst="rect">
            <a:avLst/>
          </a:prstGeom>
          <a:ln w="12700">
            <a:miter lim="400000"/>
          </a:ln>
        </p:spPr>
      </p:pic>
      <p:sp>
        <p:nvSpPr>
          <p:cNvPr id="170" name="Shape 170"/>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6</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20 of 61</a:t>
            </a:r>
          </a:p>
        </p:txBody>
      </p:sp>
      <p:pic>
        <p:nvPicPr>
          <p:cNvPr id="171" name="next slide.png" descr="next slide"/>
          <p:cNvPicPr/>
          <p:nvPr/>
        </p:nvPicPr>
        <p:blipFill>
          <a:blip r:embed="rId3">
            <a:extLst/>
          </a:blip>
          <a:stretch>
            <a:fillRect/>
          </a:stretch>
        </p:blipFill>
        <p:spPr>
          <a:xfrm>
            <a:off x="7467600" y="5797550"/>
            <a:ext cx="1600200" cy="457200"/>
          </a:xfrm>
          <a:prstGeom prst="rect">
            <a:avLst/>
          </a:prstGeom>
          <a:ln w="12700">
            <a:miter lim="400000"/>
          </a:ln>
        </p:spPr>
      </p:pic>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0" grpId="1" fill="hold">
                                  <p:stCondLst>
                                    <p:cond delay="0"/>
                                  </p:stCondLst>
                                  <p:iterate type="el" backwards="0">
                                    <p:tmAbs val="0"/>
                                  </p:iterate>
                                  <p:childTnLst>
                                    <p:set>
                                      <p:cBhvr>
                                        <p:cTn id="6" fill="hold"/>
                                        <p:tgtEl>
                                          <p:spTgt spid="171"/>
                                        </p:tgtEl>
                                        <p:attrNameLst>
                                          <p:attrName>style.visibility</p:attrName>
                                        </p:attrNameLst>
                                      </p:cBhvr>
                                      <p:to>
                                        <p:strVal val="visible"/>
                                      </p:to>
                                    </p:set>
                                    <p:animEffect filter="fade" transition="in">
                                      <p:cBhvr>
                                        <p:cTn id="7" dur="500"/>
                                        <p:tgtEl>
                                          <p:spTgt spid="17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71" grpId="1"/>
    </p:bldLst>
  </p:timing>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3" name="Shape 173"/>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6</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21 of 61</a:t>
            </a:r>
          </a:p>
        </p:txBody>
      </p:sp>
      <p:pic>
        <p:nvPicPr>
          <p:cNvPr id="174" name="gramatica-header.png" descr="gramatica-header"/>
          <p:cNvPicPr/>
          <p:nvPr/>
        </p:nvPicPr>
        <p:blipFill>
          <a:blip r:embed="rId2">
            <a:extLst/>
          </a:blip>
          <a:stretch>
            <a:fillRect/>
          </a:stretch>
        </p:blipFill>
        <p:spPr>
          <a:xfrm>
            <a:off x="1587" y="0"/>
            <a:ext cx="9142413" cy="965200"/>
          </a:xfrm>
          <a:prstGeom prst="rect">
            <a:avLst/>
          </a:prstGeom>
          <a:ln w="12700">
            <a:miter lim="400000"/>
          </a:ln>
        </p:spPr>
      </p:pic>
      <p:pic>
        <p:nvPicPr>
          <p:cNvPr id="175" name="next slide.png" descr="next slide"/>
          <p:cNvPicPr/>
          <p:nvPr/>
        </p:nvPicPr>
        <p:blipFill>
          <a:blip r:embed="rId3">
            <a:extLst/>
          </a:blip>
          <a:stretch>
            <a:fillRect/>
          </a:stretch>
        </p:blipFill>
        <p:spPr>
          <a:xfrm>
            <a:off x="7467600" y="5797550"/>
            <a:ext cx="1600200" cy="457200"/>
          </a:xfrm>
          <a:prstGeom prst="rect">
            <a:avLst/>
          </a:prstGeom>
          <a:ln w="12700">
            <a:miter lim="400000"/>
          </a:ln>
        </p:spPr>
      </p:pic>
      <p:sp>
        <p:nvSpPr>
          <p:cNvPr id="176" name="Shape 176"/>
          <p:cNvSpPr/>
          <p:nvPr/>
        </p:nvSpPr>
        <p:spPr>
          <a:xfrm>
            <a:off x="563562" y="1955509"/>
            <a:ext cx="8194676" cy="154363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r>
              <a:rPr b="1" sz="2000">
                <a:solidFill>
                  <a:srgbClr val="FF3300"/>
                </a:solidFill>
              </a:rPr>
              <a:t>1.</a:t>
            </a:r>
            <a:r>
              <a:rPr b="1" sz="2000"/>
              <a:t>   </a:t>
            </a:r>
            <a:r>
              <a:rPr sz="2000"/>
              <a:t>Spanish has two verbs that mean to be. They are </a:t>
            </a:r>
            <a:r>
              <a:rPr sz="2000">
                <a:solidFill>
                  <a:srgbClr val="FF3300"/>
                </a:solidFill>
              </a:rPr>
              <a:t>___</a:t>
            </a:r>
            <a:r>
              <a:rPr sz="2000"/>
              <a:t> and  </a:t>
            </a:r>
            <a:r>
              <a:rPr sz="2000">
                <a:solidFill>
                  <a:srgbClr val="FF3300"/>
                </a:solidFill>
              </a:rPr>
              <a:t>_____</a:t>
            </a:r>
            <a:r>
              <a:rPr sz="2000"/>
              <a:t>. These    </a:t>
            </a:r>
            <a:br>
              <a:rPr sz="2000"/>
            </a:br>
            <a:r>
              <a:rPr sz="2000"/>
              <a:t>      verbs have distinct uses. </a:t>
            </a:r>
            <a:r>
              <a:rPr sz="2000">
                <a:solidFill>
                  <a:srgbClr val="FF3300"/>
                </a:solidFill>
              </a:rPr>
              <a:t>___</a:t>
            </a:r>
            <a:r>
              <a:rPr sz="2000"/>
              <a:t>  expresses an inherent trait or 	characteristic    </a:t>
            </a:r>
            <a:br>
              <a:rPr sz="2000"/>
            </a:br>
            <a:r>
              <a:rPr sz="2000"/>
              <a:t>      that does not change. </a:t>
            </a:r>
          </a:p>
        </p:txBody>
      </p:sp>
      <p:sp>
        <p:nvSpPr>
          <p:cNvPr id="177" name="Shape 177"/>
          <p:cNvSpPr/>
          <p:nvPr/>
        </p:nvSpPr>
        <p:spPr>
          <a:xfrm>
            <a:off x="3381375" y="2528597"/>
            <a:ext cx="762000" cy="37523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a:defRPr b="1" sz="2000">
                <a:solidFill>
                  <a:srgbClr val="FF0000"/>
                </a:solidFill>
              </a:defRPr>
            </a:lvl1pPr>
          </a:lstStyle>
          <a:p>
            <a:pPr lvl="0">
              <a:defRPr b="0" sz="1800">
                <a:solidFill>
                  <a:srgbClr val="000000"/>
                </a:solidFill>
              </a:defRPr>
            </a:pPr>
            <a:r>
              <a:rPr b="1" sz="2000">
                <a:solidFill>
                  <a:srgbClr val="FF0000"/>
                </a:solidFill>
              </a:rPr>
              <a:t>Ser</a:t>
            </a:r>
          </a:p>
        </p:txBody>
      </p:sp>
      <p:sp>
        <p:nvSpPr>
          <p:cNvPr id="178" name="Shape 178"/>
          <p:cNvSpPr/>
          <p:nvPr/>
        </p:nvSpPr>
        <p:spPr>
          <a:xfrm>
            <a:off x="5811837" y="2239672"/>
            <a:ext cx="762001" cy="37523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a:defRPr b="1" sz="2000">
                <a:solidFill>
                  <a:srgbClr val="FF0000"/>
                </a:solidFill>
              </a:defRPr>
            </a:lvl1pPr>
          </a:lstStyle>
          <a:p>
            <a:pPr lvl="0">
              <a:defRPr b="0" sz="1800">
                <a:solidFill>
                  <a:srgbClr val="000000"/>
                </a:solidFill>
              </a:defRPr>
            </a:pPr>
            <a:r>
              <a:rPr b="1" sz="2000">
                <a:solidFill>
                  <a:srgbClr val="FF0000"/>
                </a:solidFill>
              </a:rPr>
              <a:t>ser</a:t>
            </a:r>
          </a:p>
        </p:txBody>
      </p:sp>
      <p:sp>
        <p:nvSpPr>
          <p:cNvPr id="179" name="Shape 179"/>
          <p:cNvSpPr/>
          <p:nvPr/>
        </p:nvSpPr>
        <p:spPr>
          <a:xfrm>
            <a:off x="6904037" y="2238084"/>
            <a:ext cx="762001" cy="37523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a:defRPr b="1" sz="2000">
                <a:solidFill>
                  <a:srgbClr val="FF0000"/>
                </a:solidFill>
              </a:defRPr>
            </a:lvl1pPr>
          </a:lstStyle>
          <a:p>
            <a:pPr lvl="0">
              <a:defRPr b="0" sz="1800">
                <a:solidFill>
                  <a:srgbClr val="000000"/>
                </a:solidFill>
              </a:defRPr>
            </a:pPr>
            <a:r>
              <a:rPr b="1" sz="2000">
                <a:solidFill>
                  <a:srgbClr val="FF0000"/>
                </a:solidFill>
              </a:rPr>
              <a:t>estar</a:t>
            </a:r>
          </a:p>
        </p:txBody>
      </p:sp>
      <p:sp>
        <p:nvSpPr>
          <p:cNvPr id="180" name="Shape 180"/>
          <p:cNvSpPr/>
          <p:nvPr/>
        </p:nvSpPr>
        <p:spPr>
          <a:xfrm>
            <a:off x="2808287" y="3550947"/>
            <a:ext cx="3703638" cy="37523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r>
              <a:rPr b="1" sz="2000"/>
              <a:t>El edificio es muy alto.</a:t>
            </a:r>
            <a:r>
              <a:rPr sz="2000"/>
              <a:t> </a:t>
            </a:r>
          </a:p>
        </p:txBody>
      </p:sp>
      <p:sp>
        <p:nvSpPr>
          <p:cNvPr id="181" name="Shape 181"/>
          <p:cNvSpPr/>
          <p:nvPr/>
        </p:nvSpPr>
        <p:spPr>
          <a:xfrm>
            <a:off x="2808287" y="4151022"/>
            <a:ext cx="3419476" cy="37523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r>
              <a:rPr b="1" sz="2000"/>
              <a:t>Ella es sincera.</a:t>
            </a:r>
            <a:r>
              <a:rPr sz="2000"/>
              <a:t> </a:t>
            </a:r>
          </a:p>
        </p:txBody>
      </p:sp>
      <p:pic>
        <p:nvPicPr>
          <p:cNvPr id="182" name="slide 21 titletext1a.png" descr="slide 21 titletext1a"/>
          <p:cNvPicPr/>
          <p:nvPr/>
        </p:nvPicPr>
        <p:blipFill>
          <a:blip r:embed="rId4">
            <a:extLst/>
          </a:blip>
          <a:stretch>
            <a:fillRect/>
          </a:stretch>
        </p:blipFill>
        <p:spPr>
          <a:xfrm>
            <a:off x="250825" y="1000125"/>
            <a:ext cx="2095500" cy="508000"/>
          </a:xfrm>
          <a:prstGeom prst="rect">
            <a:avLst/>
          </a:prstGeom>
          <a:ln w="12700">
            <a:miter lim="400000"/>
          </a:ln>
        </p:spPr>
      </p:pic>
      <p:pic>
        <p:nvPicPr>
          <p:cNvPr id="183" name="slide 21 titletext2a.png" descr="slide 21 titletext2a"/>
          <p:cNvPicPr/>
          <p:nvPr/>
        </p:nvPicPr>
        <p:blipFill>
          <a:blip r:embed="rId5">
            <a:extLst/>
          </a:blip>
          <a:stretch>
            <a:fillRect/>
          </a:stretch>
        </p:blipFill>
        <p:spPr>
          <a:xfrm>
            <a:off x="498475" y="1539875"/>
            <a:ext cx="3886200" cy="381000"/>
          </a:xfrm>
          <a:prstGeom prst="rect">
            <a:avLst/>
          </a:prstGeom>
          <a:ln w="12700">
            <a:miter lim="400000"/>
          </a:ln>
        </p:spPr>
      </p:pic>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32" presetID="23" grpId="1" fill="hold">
                                  <p:stCondLst>
                                    <p:cond delay="0"/>
                                  </p:stCondLst>
                                  <p:iterate type="el" backwards="0">
                                    <p:tmAbs val="0"/>
                                  </p:iterate>
                                  <p:childTnLst>
                                    <p:set>
                                      <p:cBhvr>
                                        <p:cTn id="6" fill="hold"/>
                                        <p:tgtEl>
                                          <p:spTgt spid="178"/>
                                        </p:tgtEl>
                                        <p:attrNameLst>
                                          <p:attrName>style.visibility</p:attrName>
                                        </p:attrNameLst>
                                      </p:cBhvr>
                                      <p:to>
                                        <p:strVal val="visible"/>
                                      </p:to>
                                    </p:set>
                                    <p:anim calcmode="lin" valueType="num">
                                      <p:cBhvr>
                                        <p:cTn id="7" dur="500" fill="hold"/>
                                        <p:tgtEl>
                                          <p:spTgt spid="178"/>
                                        </p:tgtEl>
                                        <p:attrNameLst>
                                          <p:attrName>ppt_w</p:attrName>
                                        </p:attrNameLst>
                                      </p:cBhvr>
                                      <p:tavLst>
                                        <p:tav tm="0">
                                          <p:val>
                                            <p:fltVal val="0"/>
                                          </p:val>
                                        </p:tav>
                                        <p:tav tm="100000">
                                          <p:val>
                                            <p:strVal val="#ppt_w"/>
                                          </p:val>
                                        </p:tav>
                                      </p:tavLst>
                                    </p:anim>
                                    <p:anim calcmode="lin" valueType="num">
                                      <p:cBhvr>
                                        <p:cTn id="8" dur="500" fill="hold"/>
                                        <p:tgtEl>
                                          <p:spTgt spid="178"/>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nodeType="clickEffect" presetClass="entr" presetSubtype="32" presetID="23" grpId="2" fill="hold">
                                  <p:stCondLst>
                                    <p:cond delay="0"/>
                                  </p:stCondLst>
                                  <p:iterate type="el" backwards="0">
                                    <p:tmAbs val="0"/>
                                  </p:iterate>
                                  <p:childTnLst>
                                    <p:set>
                                      <p:cBhvr>
                                        <p:cTn id="12" fill="hold"/>
                                        <p:tgtEl>
                                          <p:spTgt spid="179"/>
                                        </p:tgtEl>
                                        <p:attrNameLst>
                                          <p:attrName>style.visibility</p:attrName>
                                        </p:attrNameLst>
                                      </p:cBhvr>
                                      <p:to>
                                        <p:strVal val="visible"/>
                                      </p:to>
                                    </p:set>
                                    <p:anim calcmode="lin" valueType="num">
                                      <p:cBhvr>
                                        <p:cTn id="13" dur="500" fill="hold"/>
                                        <p:tgtEl>
                                          <p:spTgt spid="179"/>
                                        </p:tgtEl>
                                        <p:attrNameLst>
                                          <p:attrName>ppt_w</p:attrName>
                                        </p:attrNameLst>
                                      </p:cBhvr>
                                      <p:tavLst>
                                        <p:tav tm="0">
                                          <p:val>
                                            <p:fltVal val="0"/>
                                          </p:val>
                                        </p:tav>
                                        <p:tav tm="100000">
                                          <p:val>
                                            <p:strVal val="#ppt_w"/>
                                          </p:val>
                                        </p:tav>
                                      </p:tavLst>
                                    </p:anim>
                                    <p:anim calcmode="lin" valueType="num">
                                      <p:cBhvr>
                                        <p:cTn id="14" dur="500" fill="hold"/>
                                        <p:tgtEl>
                                          <p:spTgt spid="179"/>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nodeType="clickEffect" presetClass="entr" presetSubtype="32" presetID="23" grpId="3" fill="hold">
                                  <p:stCondLst>
                                    <p:cond delay="0"/>
                                  </p:stCondLst>
                                  <p:iterate type="el" backwards="0">
                                    <p:tmAbs val="0"/>
                                  </p:iterate>
                                  <p:childTnLst>
                                    <p:set>
                                      <p:cBhvr>
                                        <p:cTn id="18" fill="hold"/>
                                        <p:tgtEl>
                                          <p:spTgt spid="177"/>
                                        </p:tgtEl>
                                        <p:attrNameLst>
                                          <p:attrName>style.visibility</p:attrName>
                                        </p:attrNameLst>
                                      </p:cBhvr>
                                      <p:to>
                                        <p:strVal val="visible"/>
                                      </p:to>
                                    </p:set>
                                    <p:anim calcmode="lin" valueType="num">
                                      <p:cBhvr>
                                        <p:cTn id="19" dur="500" fill="hold"/>
                                        <p:tgtEl>
                                          <p:spTgt spid="177"/>
                                        </p:tgtEl>
                                        <p:attrNameLst>
                                          <p:attrName>ppt_w</p:attrName>
                                        </p:attrNameLst>
                                      </p:cBhvr>
                                      <p:tavLst>
                                        <p:tav tm="0">
                                          <p:val>
                                            <p:fltVal val="0"/>
                                          </p:val>
                                        </p:tav>
                                        <p:tav tm="100000">
                                          <p:val>
                                            <p:strVal val="#ppt_w"/>
                                          </p:val>
                                        </p:tav>
                                      </p:tavLst>
                                    </p:anim>
                                    <p:anim calcmode="lin" valueType="num">
                                      <p:cBhvr>
                                        <p:cTn id="20" dur="500" fill="hold"/>
                                        <p:tgtEl>
                                          <p:spTgt spid="177"/>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nodeType="clickEffect" presetClass="entr" presetSubtype="8" presetID="22" grpId="4" fill="hold">
                                  <p:stCondLst>
                                    <p:cond delay="0"/>
                                  </p:stCondLst>
                                  <p:iterate type="el" backwards="0">
                                    <p:tmAbs val="0"/>
                                  </p:iterate>
                                  <p:childTnLst>
                                    <p:set>
                                      <p:cBhvr>
                                        <p:cTn id="24" fill="hold"/>
                                        <p:tgtEl>
                                          <p:spTgt spid="180"/>
                                        </p:tgtEl>
                                        <p:attrNameLst>
                                          <p:attrName>style.visibility</p:attrName>
                                        </p:attrNameLst>
                                      </p:cBhvr>
                                      <p:to>
                                        <p:strVal val="visible"/>
                                      </p:to>
                                    </p:set>
                                    <p:animEffect filter="wipe(left)" transition="in">
                                      <p:cBhvr>
                                        <p:cTn id="25" dur="500"/>
                                        <p:tgtEl>
                                          <p:spTgt spid="180"/>
                                        </p:tgtEl>
                                      </p:cBhvr>
                                    </p:animEffect>
                                  </p:childTnLst>
                                </p:cTn>
                              </p:par>
                            </p:childTnLst>
                          </p:cTn>
                        </p:par>
                      </p:childTnLst>
                    </p:cTn>
                  </p:par>
                  <p:par>
                    <p:cTn id="26" fill="hold">
                      <p:stCondLst>
                        <p:cond delay="indefinite"/>
                      </p:stCondLst>
                      <p:childTnLst>
                        <p:par>
                          <p:cTn id="27" fill="hold">
                            <p:stCondLst>
                              <p:cond delay="0"/>
                            </p:stCondLst>
                            <p:childTnLst>
                              <p:par>
                                <p:cTn id="28" nodeType="clickEffect" presetClass="entr" presetSubtype="8" presetID="22" grpId="5" fill="hold">
                                  <p:stCondLst>
                                    <p:cond delay="0"/>
                                  </p:stCondLst>
                                  <p:iterate type="el" backwards="0">
                                    <p:tmAbs val="0"/>
                                  </p:iterate>
                                  <p:childTnLst>
                                    <p:set>
                                      <p:cBhvr>
                                        <p:cTn id="29" fill="hold"/>
                                        <p:tgtEl>
                                          <p:spTgt spid="181"/>
                                        </p:tgtEl>
                                        <p:attrNameLst>
                                          <p:attrName>style.visibility</p:attrName>
                                        </p:attrNameLst>
                                      </p:cBhvr>
                                      <p:to>
                                        <p:strVal val="visible"/>
                                      </p:to>
                                    </p:set>
                                    <p:animEffect filter="wipe(left)" transition="in">
                                      <p:cBhvr>
                                        <p:cTn id="30" dur="500"/>
                                        <p:tgtEl>
                                          <p:spTgt spid="181"/>
                                        </p:tgtEl>
                                      </p:cBhvr>
                                    </p:animEffect>
                                  </p:childTnLst>
                                </p:cTn>
                              </p:par>
                            </p:childTnLst>
                          </p:cTn>
                        </p:par>
                      </p:childTnLst>
                    </p:cTn>
                  </p:par>
                  <p:par>
                    <p:cTn id="31" fill="hold">
                      <p:stCondLst>
                        <p:cond delay="indefinite"/>
                      </p:stCondLst>
                      <p:childTnLst>
                        <p:par>
                          <p:cTn id="32" fill="hold">
                            <p:stCondLst>
                              <p:cond delay="0"/>
                            </p:stCondLst>
                            <p:childTnLst>
                              <p:par>
                                <p:cTn id="33" nodeType="clickEffect" presetClass="entr" presetSubtype="0" presetID="1" grpId="6" fill="hold">
                                  <p:stCondLst>
                                    <p:cond delay="0"/>
                                  </p:stCondLst>
                                  <p:iterate type="el" backwards="0">
                                    <p:tmAbs val="0"/>
                                  </p:iterate>
                                  <p:childTnLst>
                                    <p:set>
                                      <p:cBhvr>
                                        <p:cTn id="34" fill="hold"/>
                                        <p:tgtEl>
                                          <p:spTgt spid="17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79" grpId="2"/>
      <p:bldP build="whole" bldLvl="1" animBg="1" rev="0" advAuto="0" spid="181" grpId="5"/>
      <p:bldP build="whole" bldLvl="1" animBg="1" rev="0" advAuto="0" spid="177" grpId="3"/>
      <p:bldP build="whole" bldLvl="1" animBg="1" rev="0" advAuto="0" spid="175" grpId="6"/>
      <p:bldP build="whole" bldLvl="1" animBg="1" rev="0" advAuto="0" spid="180" grpId="4"/>
      <p:bldP build="whole" bldLvl="1" animBg="1" rev="0" advAuto="0" spid="178" grpId="1"/>
    </p:bldLst>
  </p:timing>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5" name="Shape 185"/>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6</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22 of 61</a:t>
            </a:r>
          </a:p>
        </p:txBody>
      </p:sp>
      <p:pic>
        <p:nvPicPr>
          <p:cNvPr id="186" name="gramatica-header.png" descr="gramatica-header"/>
          <p:cNvPicPr/>
          <p:nvPr/>
        </p:nvPicPr>
        <p:blipFill>
          <a:blip r:embed="rId2">
            <a:extLst/>
          </a:blip>
          <a:stretch>
            <a:fillRect/>
          </a:stretch>
        </p:blipFill>
        <p:spPr>
          <a:xfrm>
            <a:off x="1587" y="0"/>
            <a:ext cx="9142413" cy="965200"/>
          </a:xfrm>
          <a:prstGeom prst="rect">
            <a:avLst/>
          </a:prstGeom>
          <a:ln w="12700">
            <a:miter lim="400000"/>
          </a:ln>
        </p:spPr>
      </p:pic>
      <p:pic>
        <p:nvPicPr>
          <p:cNvPr id="187" name="next slide.png" descr="next slide"/>
          <p:cNvPicPr/>
          <p:nvPr/>
        </p:nvPicPr>
        <p:blipFill>
          <a:blip r:embed="rId3">
            <a:extLst/>
          </a:blip>
          <a:stretch>
            <a:fillRect/>
          </a:stretch>
        </p:blipFill>
        <p:spPr>
          <a:xfrm>
            <a:off x="7467600" y="5797550"/>
            <a:ext cx="1600200" cy="457200"/>
          </a:xfrm>
          <a:prstGeom prst="rect">
            <a:avLst/>
          </a:prstGeom>
          <a:ln w="12700">
            <a:miter lim="400000"/>
          </a:ln>
        </p:spPr>
      </p:pic>
      <p:sp>
        <p:nvSpPr>
          <p:cNvPr id="188" name="Shape 188"/>
          <p:cNvSpPr/>
          <p:nvPr/>
        </p:nvSpPr>
        <p:spPr>
          <a:xfrm>
            <a:off x="1230312" y="2095209"/>
            <a:ext cx="6788151" cy="66733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r>
              <a:rPr b="1" sz="2000">
                <a:solidFill>
                  <a:srgbClr val="FF3300"/>
                </a:solidFill>
              </a:rPr>
              <a:t>2.</a:t>
            </a:r>
            <a:r>
              <a:rPr b="1" sz="2000"/>
              <a:t>    </a:t>
            </a:r>
            <a:r>
              <a:rPr sz="2000">
                <a:solidFill>
                  <a:srgbClr val="FF3300"/>
                </a:solidFill>
              </a:rPr>
              <a:t>_____</a:t>
            </a:r>
            <a:r>
              <a:rPr b="1" sz="2000"/>
              <a:t> </a:t>
            </a:r>
            <a:r>
              <a:rPr sz="2000"/>
              <a:t>expresses a temporary state, emotion, or condition.</a:t>
            </a:r>
          </a:p>
        </p:txBody>
      </p:sp>
      <p:sp>
        <p:nvSpPr>
          <p:cNvPr id="189" name="Shape 189"/>
          <p:cNvSpPr/>
          <p:nvPr/>
        </p:nvSpPr>
        <p:spPr>
          <a:xfrm>
            <a:off x="1649412" y="2241259"/>
            <a:ext cx="838201" cy="37523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a:defRPr b="1" sz="2000">
                <a:solidFill>
                  <a:srgbClr val="FF0000"/>
                </a:solidFill>
              </a:defRPr>
            </a:lvl1pPr>
          </a:lstStyle>
          <a:p>
            <a:pPr lvl="0">
              <a:defRPr b="0" sz="1800">
                <a:solidFill>
                  <a:srgbClr val="000000"/>
                </a:solidFill>
              </a:defRPr>
            </a:pPr>
            <a:r>
              <a:rPr b="1" sz="2000">
                <a:solidFill>
                  <a:srgbClr val="FF0000"/>
                </a:solidFill>
              </a:rPr>
              <a:t>Estar </a:t>
            </a:r>
          </a:p>
        </p:txBody>
      </p:sp>
      <p:sp>
        <p:nvSpPr>
          <p:cNvPr id="190" name="Shape 190"/>
          <p:cNvSpPr/>
          <p:nvPr/>
        </p:nvSpPr>
        <p:spPr>
          <a:xfrm>
            <a:off x="2563812" y="3038184"/>
            <a:ext cx="4594226" cy="37523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r>
              <a:rPr b="1" sz="2000"/>
              <a:t>Juan no está bien hoy. Está enfermo.</a:t>
            </a:r>
            <a:r>
              <a:rPr sz="2000"/>
              <a:t> </a:t>
            </a:r>
          </a:p>
        </p:txBody>
      </p:sp>
      <p:sp>
        <p:nvSpPr>
          <p:cNvPr id="191" name="Shape 191"/>
          <p:cNvSpPr/>
          <p:nvPr/>
        </p:nvSpPr>
        <p:spPr>
          <a:xfrm>
            <a:off x="2563812" y="3649372"/>
            <a:ext cx="3419476" cy="37523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r>
              <a:rPr b="1" sz="2000"/>
              <a:t>La joven está cansada.</a:t>
            </a:r>
            <a:r>
              <a:rPr sz="2000"/>
              <a:t> </a:t>
            </a:r>
          </a:p>
        </p:txBody>
      </p:sp>
      <p:sp>
        <p:nvSpPr>
          <p:cNvPr id="192" name="Shape 192"/>
          <p:cNvSpPr/>
          <p:nvPr/>
        </p:nvSpPr>
        <p:spPr>
          <a:xfrm>
            <a:off x="2563812" y="4239922"/>
            <a:ext cx="4594226" cy="37523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b="1" sz="2000"/>
            </a:lvl1pPr>
          </a:lstStyle>
          <a:p>
            <a:pPr lvl="0">
              <a:defRPr b="0" sz="1800"/>
            </a:pPr>
            <a:r>
              <a:rPr b="1" sz="2000"/>
              <a:t>José, ¿por qué estás nervioso?</a:t>
            </a:r>
          </a:p>
        </p:txBody>
      </p:sp>
      <p:sp>
        <p:nvSpPr>
          <p:cNvPr id="193" name="Shape 193"/>
          <p:cNvSpPr/>
          <p:nvPr/>
        </p:nvSpPr>
        <p:spPr>
          <a:xfrm>
            <a:off x="2563812" y="4839997"/>
            <a:ext cx="3419476" cy="37523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b="1" sz="2000"/>
            </a:lvl1pPr>
          </a:lstStyle>
          <a:p>
            <a:pPr lvl="0">
              <a:defRPr b="0" sz="1800"/>
            </a:pPr>
            <a:r>
              <a:rPr b="1" sz="2000"/>
              <a:t>El agua está fría.</a:t>
            </a:r>
          </a:p>
        </p:txBody>
      </p:sp>
      <p:pic>
        <p:nvPicPr>
          <p:cNvPr id="194" name="slide 21 titletext1a.png" descr="slide 21 titletext1a"/>
          <p:cNvPicPr/>
          <p:nvPr/>
        </p:nvPicPr>
        <p:blipFill>
          <a:blip r:embed="rId4">
            <a:extLst/>
          </a:blip>
          <a:stretch>
            <a:fillRect/>
          </a:stretch>
        </p:blipFill>
        <p:spPr>
          <a:xfrm>
            <a:off x="250825" y="1000125"/>
            <a:ext cx="2095500" cy="508000"/>
          </a:xfrm>
          <a:prstGeom prst="rect">
            <a:avLst/>
          </a:prstGeom>
          <a:ln w="12700">
            <a:miter lim="400000"/>
          </a:ln>
        </p:spPr>
      </p:pic>
      <p:pic>
        <p:nvPicPr>
          <p:cNvPr id="195" name="slide 21 titletext2a.png" descr="slide 21 titletext2a"/>
          <p:cNvPicPr/>
          <p:nvPr/>
        </p:nvPicPr>
        <p:blipFill>
          <a:blip r:embed="rId5">
            <a:extLst/>
          </a:blip>
          <a:stretch>
            <a:fillRect/>
          </a:stretch>
        </p:blipFill>
        <p:spPr>
          <a:xfrm>
            <a:off x="498475" y="1539875"/>
            <a:ext cx="3886200" cy="381000"/>
          </a:xfrm>
          <a:prstGeom prst="rect">
            <a:avLst/>
          </a:prstGeom>
          <a:ln w="12700">
            <a:miter lim="400000"/>
          </a:ln>
        </p:spPr>
      </p:pic>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32" presetID="23" grpId="1" fill="hold">
                                  <p:stCondLst>
                                    <p:cond delay="0"/>
                                  </p:stCondLst>
                                  <p:iterate type="el" backwards="0">
                                    <p:tmAbs val="0"/>
                                  </p:iterate>
                                  <p:childTnLst>
                                    <p:set>
                                      <p:cBhvr>
                                        <p:cTn id="6" fill="hold"/>
                                        <p:tgtEl>
                                          <p:spTgt spid="189"/>
                                        </p:tgtEl>
                                        <p:attrNameLst>
                                          <p:attrName>style.visibility</p:attrName>
                                        </p:attrNameLst>
                                      </p:cBhvr>
                                      <p:to>
                                        <p:strVal val="visible"/>
                                      </p:to>
                                    </p:set>
                                    <p:anim calcmode="lin" valueType="num">
                                      <p:cBhvr>
                                        <p:cTn id="7" dur="500" fill="hold"/>
                                        <p:tgtEl>
                                          <p:spTgt spid="189"/>
                                        </p:tgtEl>
                                        <p:attrNameLst>
                                          <p:attrName>ppt_w</p:attrName>
                                        </p:attrNameLst>
                                      </p:cBhvr>
                                      <p:tavLst>
                                        <p:tav tm="0">
                                          <p:val>
                                            <p:fltVal val="0"/>
                                          </p:val>
                                        </p:tav>
                                        <p:tav tm="100000">
                                          <p:val>
                                            <p:strVal val="#ppt_w"/>
                                          </p:val>
                                        </p:tav>
                                      </p:tavLst>
                                    </p:anim>
                                    <p:anim calcmode="lin" valueType="num">
                                      <p:cBhvr>
                                        <p:cTn id="8" dur="500" fill="hold"/>
                                        <p:tgtEl>
                                          <p:spTgt spid="189"/>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nodeType="clickEffect" presetClass="entr" presetSubtype="8" presetID="22" grpId="2" fill="hold">
                                  <p:stCondLst>
                                    <p:cond delay="0"/>
                                  </p:stCondLst>
                                  <p:iterate type="el" backwards="0">
                                    <p:tmAbs val="0"/>
                                  </p:iterate>
                                  <p:childTnLst>
                                    <p:set>
                                      <p:cBhvr>
                                        <p:cTn id="12" fill="hold"/>
                                        <p:tgtEl>
                                          <p:spTgt spid="190"/>
                                        </p:tgtEl>
                                        <p:attrNameLst>
                                          <p:attrName>style.visibility</p:attrName>
                                        </p:attrNameLst>
                                      </p:cBhvr>
                                      <p:to>
                                        <p:strVal val="visible"/>
                                      </p:to>
                                    </p:set>
                                    <p:animEffect filter="wipe(left)" transition="in">
                                      <p:cBhvr>
                                        <p:cTn id="13" dur="500"/>
                                        <p:tgtEl>
                                          <p:spTgt spid="190"/>
                                        </p:tgtEl>
                                      </p:cBhvr>
                                    </p:animEffect>
                                  </p:childTnLst>
                                </p:cTn>
                              </p:par>
                            </p:childTnLst>
                          </p:cTn>
                        </p:par>
                      </p:childTnLst>
                    </p:cTn>
                  </p:par>
                  <p:par>
                    <p:cTn id="14" fill="hold">
                      <p:stCondLst>
                        <p:cond delay="indefinite"/>
                      </p:stCondLst>
                      <p:childTnLst>
                        <p:par>
                          <p:cTn id="15" fill="hold">
                            <p:stCondLst>
                              <p:cond delay="0"/>
                            </p:stCondLst>
                            <p:childTnLst>
                              <p:par>
                                <p:cTn id="16" nodeType="clickEffect" presetClass="entr" presetSubtype="8" presetID="22" grpId="3" fill="hold">
                                  <p:stCondLst>
                                    <p:cond delay="0"/>
                                  </p:stCondLst>
                                  <p:iterate type="el" backwards="0">
                                    <p:tmAbs val="0"/>
                                  </p:iterate>
                                  <p:childTnLst>
                                    <p:set>
                                      <p:cBhvr>
                                        <p:cTn id="17" fill="hold"/>
                                        <p:tgtEl>
                                          <p:spTgt spid="191"/>
                                        </p:tgtEl>
                                        <p:attrNameLst>
                                          <p:attrName>style.visibility</p:attrName>
                                        </p:attrNameLst>
                                      </p:cBhvr>
                                      <p:to>
                                        <p:strVal val="visible"/>
                                      </p:to>
                                    </p:set>
                                    <p:animEffect filter="wipe(left)" transition="in">
                                      <p:cBhvr>
                                        <p:cTn id="18" dur="500"/>
                                        <p:tgtEl>
                                          <p:spTgt spid="191"/>
                                        </p:tgtEl>
                                      </p:cBhvr>
                                    </p:animEffect>
                                  </p:childTnLst>
                                </p:cTn>
                              </p:par>
                            </p:childTnLst>
                          </p:cTn>
                        </p:par>
                      </p:childTnLst>
                    </p:cTn>
                  </p:par>
                  <p:par>
                    <p:cTn id="19" fill="hold">
                      <p:stCondLst>
                        <p:cond delay="indefinite"/>
                      </p:stCondLst>
                      <p:childTnLst>
                        <p:par>
                          <p:cTn id="20" fill="hold">
                            <p:stCondLst>
                              <p:cond delay="0"/>
                            </p:stCondLst>
                            <p:childTnLst>
                              <p:par>
                                <p:cTn id="21" nodeType="clickEffect" presetClass="entr" presetSubtype="8" presetID="22" grpId="4" fill="hold">
                                  <p:stCondLst>
                                    <p:cond delay="0"/>
                                  </p:stCondLst>
                                  <p:iterate type="el" backwards="0">
                                    <p:tmAbs val="0"/>
                                  </p:iterate>
                                  <p:childTnLst>
                                    <p:set>
                                      <p:cBhvr>
                                        <p:cTn id="22" fill="hold"/>
                                        <p:tgtEl>
                                          <p:spTgt spid="192"/>
                                        </p:tgtEl>
                                        <p:attrNameLst>
                                          <p:attrName>style.visibility</p:attrName>
                                        </p:attrNameLst>
                                      </p:cBhvr>
                                      <p:to>
                                        <p:strVal val="visible"/>
                                      </p:to>
                                    </p:set>
                                    <p:animEffect filter="wipe(left)" transition="in">
                                      <p:cBhvr>
                                        <p:cTn id="23" dur="500"/>
                                        <p:tgtEl>
                                          <p:spTgt spid="192"/>
                                        </p:tgtEl>
                                      </p:cBhvr>
                                    </p:animEffect>
                                  </p:childTnLst>
                                </p:cTn>
                              </p:par>
                            </p:childTnLst>
                          </p:cTn>
                        </p:par>
                      </p:childTnLst>
                    </p:cTn>
                  </p:par>
                  <p:par>
                    <p:cTn id="24" fill="hold">
                      <p:stCondLst>
                        <p:cond delay="indefinite"/>
                      </p:stCondLst>
                      <p:childTnLst>
                        <p:par>
                          <p:cTn id="25" fill="hold">
                            <p:stCondLst>
                              <p:cond delay="0"/>
                            </p:stCondLst>
                            <p:childTnLst>
                              <p:par>
                                <p:cTn id="26" nodeType="clickEffect" presetClass="entr" presetSubtype="8" presetID="22" grpId="5" fill="hold">
                                  <p:stCondLst>
                                    <p:cond delay="0"/>
                                  </p:stCondLst>
                                  <p:iterate type="el" backwards="0">
                                    <p:tmAbs val="0"/>
                                  </p:iterate>
                                  <p:childTnLst>
                                    <p:set>
                                      <p:cBhvr>
                                        <p:cTn id="27" fill="hold"/>
                                        <p:tgtEl>
                                          <p:spTgt spid="193"/>
                                        </p:tgtEl>
                                        <p:attrNameLst>
                                          <p:attrName>style.visibility</p:attrName>
                                        </p:attrNameLst>
                                      </p:cBhvr>
                                      <p:to>
                                        <p:strVal val="visible"/>
                                      </p:to>
                                    </p:set>
                                    <p:animEffect filter="wipe(left)" transition="in">
                                      <p:cBhvr>
                                        <p:cTn id="28" dur="500"/>
                                        <p:tgtEl>
                                          <p:spTgt spid="193"/>
                                        </p:tgtEl>
                                      </p:cBhvr>
                                    </p:animEffect>
                                  </p:childTnLst>
                                </p:cTn>
                              </p:par>
                            </p:childTnLst>
                          </p:cTn>
                        </p:par>
                      </p:childTnLst>
                    </p:cTn>
                  </p:par>
                  <p:par>
                    <p:cTn id="29" fill="hold">
                      <p:stCondLst>
                        <p:cond delay="indefinite"/>
                      </p:stCondLst>
                      <p:childTnLst>
                        <p:par>
                          <p:cTn id="30" fill="hold">
                            <p:stCondLst>
                              <p:cond delay="0"/>
                            </p:stCondLst>
                            <p:childTnLst>
                              <p:par>
                                <p:cTn id="31" nodeType="clickEffect" presetClass="entr" presetSubtype="0" presetID="1" grpId="6" fill="hold">
                                  <p:stCondLst>
                                    <p:cond delay="0"/>
                                  </p:stCondLst>
                                  <p:iterate type="el" backwards="0">
                                    <p:tmAbs val="0"/>
                                  </p:iterate>
                                  <p:childTnLst>
                                    <p:set>
                                      <p:cBhvr>
                                        <p:cTn id="32" fill="hold"/>
                                        <p:tgtEl>
                                          <p:spTgt spid="18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92" grpId="4"/>
      <p:bldP build="whole" bldLvl="1" animBg="1" rev="0" advAuto="0" spid="193" grpId="5"/>
      <p:bldP build="whole" bldLvl="1" animBg="1" rev="0" advAuto="0" spid="187" grpId="6"/>
      <p:bldP build="whole" bldLvl="1" animBg="1" rev="0" advAuto="0" spid="190" grpId="2"/>
      <p:bldP build="whole" bldLvl="1" animBg="1" rev="0" advAuto="0" spid="191" grpId="3"/>
      <p:bldP build="whole" bldLvl="1" animBg="1" rev="0" advAuto="0" spid="189" grpId="1"/>
    </p:bldLst>
  </p:timing>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7" name="Shape 197"/>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6</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23 of 61</a:t>
            </a:r>
          </a:p>
        </p:txBody>
      </p:sp>
      <p:pic>
        <p:nvPicPr>
          <p:cNvPr id="198" name="gramatica-header.png" descr="gramatica-header"/>
          <p:cNvPicPr/>
          <p:nvPr/>
        </p:nvPicPr>
        <p:blipFill>
          <a:blip r:embed="rId2">
            <a:extLst/>
          </a:blip>
          <a:stretch>
            <a:fillRect/>
          </a:stretch>
        </p:blipFill>
        <p:spPr>
          <a:xfrm>
            <a:off x="1587" y="0"/>
            <a:ext cx="9142413" cy="965200"/>
          </a:xfrm>
          <a:prstGeom prst="rect">
            <a:avLst/>
          </a:prstGeom>
          <a:ln w="12700">
            <a:miter lim="400000"/>
          </a:ln>
        </p:spPr>
      </p:pic>
      <p:pic>
        <p:nvPicPr>
          <p:cNvPr id="199" name="next slide.png" descr="next slide"/>
          <p:cNvPicPr/>
          <p:nvPr/>
        </p:nvPicPr>
        <p:blipFill>
          <a:blip r:embed="rId3">
            <a:extLst/>
          </a:blip>
          <a:stretch>
            <a:fillRect/>
          </a:stretch>
        </p:blipFill>
        <p:spPr>
          <a:xfrm>
            <a:off x="7467600" y="5797550"/>
            <a:ext cx="1600200" cy="457200"/>
          </a:xfrm>
          <a:prstGeom prst="rect">
            <a:avLst/>
          </a:prstGeom>
          <a:ln w="12700">
            <a:miter lim="400000"/>
          </a:ln>
        </p:spPr>
      </p:pic>
      <p:sp>
        <p:nvSpPr>
          <p:cNvPr id="200" name="Shape 200"/>
          <p:cNvSpPr/>
          <p:nvPr/>
        </p:nvSpPr>
        <p:spPr>
          <a:xfrm>
            <a:off x="1108075" y="2101559"/>
            <a:ext cx="7232650" cy="95943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r>
              <a:rPr b="1" sz="2000">
                <a:solidFill>
                  <a:srgbClr val="FF3300"/>
                </a:solidFill>
              </a:rPr>
              <a:t>3.</a:t>
            </a:r>
            <a:r>
              <a:rPr b="1" sz="2000"/>
              <a:t>  </a:t>
            </a:r>
            <a:r>
              <a:rPr sz="2000"/>
              <a:t>You can often use either </a:t>
            </a:r>
            <a:r>
              <a:rPr b="1" sz="2000"/>
              <a:t>ser</a:t>
            </a:r>
            <a:r>
              <a:rPr sz="2000"/>
              <a:t> or </a:t>
            </a:r>
            <a:r>
              <a:rPr b="1" sz="2000"/>
              <a:t>estar</a:t>
            </a:r>
            <a:r>
              <a:rPr sz="2000"/>
              <a:t> depending upon what </a:t>
            </a:r>
            <a:endParaRPr sz="2000"/>
          </a:p>
          <a:p>
            <a:pPr lvl="0"/>
            <a:r>
              <a:rPr sz="2000"/>
              <a:t>     you mean to say. Note the different messages in the following. </a:t>
            </a:r>
          </a:p>
        </p:txBody>
      </p:sp>
      <p:sp>
        <p:nvSpPr>
          <p:cNvPr id="201" name="Shape 201"/>
          <p:cNvSpPr/>
          <p:nvPr/>
        </p:nvSpPr>
        <p:spPr>
          <a:xfrm>
            <a:off x="958850" y="3141372"/>
            <a:ext cx="3609975" cy="37523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r>
              <a:rPr b="1" sz="2000"/>
              <a:t>Él es agresivo</a:t>
            </a:r>
            <a:r>
              <a:rPr sz="2000"/>
              <a:t>. </a:t>
            </a:r>
          </a:p>
        </p:txBody>
      </p:sp>
      <p:sp>
        <p:nvSpPr>
          <p:cNvPr id="202" name="Shape 202"/>
          <p:cNvSpPr/>
          <p:nvPr/>
        </p:nvSpPr>
        <p:spPr>
          <a:xfrm>
            <a:off x="958850" y="3722397"/>
            <a:ext cx="3609975" cy="37523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b="1" sz="2000"/>
            </a:lvl1pPr>
          </a:lstStyle>
          <a:p>
            <a:pPr lvl="0">
              <a:defRPr b="0" sz="1800"/>
            </a:pPr>
            <a:r>
              <a:rPr b="1" sz="2000"/>
              <a:t>Él está muy agresivo.</a:t>
            </a:r>
          </a:p>
        </p:txBody>
      </p:sp>
      <p:sp>
        <p:nvSpPr>
          <p:cNvPr id="203" name="Shape 203"/>
          <p:cNvSpPr/>
          <p:nvPr/>
        </p:nvSpPr>
        <p:spPr>
          <a:xfrm>
            <a:off x="958850" y="4595522"/>
            <a:ext cx="3609975" cy="37523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b="1" sz="2000"/>
            </a:lvl1pPr>
          </a:lstStyle>
          <a:p>
            <a:pPr lvl="0">
              <a:defRPr b="0" sz="1800"/>
            </a:pPr>
            <a:r>
              <a:rPr b="1" sz="2000"/>
              <a:t>Ella es muy obstinada.</a:t>
            </a:r>
          </a:p>
        </p:txBody>
      </p:sp>
      <p:sp>
        <p:nvSpPr>
          <p:cNvPr id="204" name="Shape 204"/>
          <p:cNvSpPr/>
          <p:nvPr/>
        </p:nvSpPr>
        <p:spPr>
          <a:xfrm>
            <a:off x="958850" y="5170197"/>
            <a:ext cx="3609975" cy="37523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b="1" sz="2000"/>
            </a:lvl1pPr>
          </a:lstStyle>
          <a:p>
            <a:pPr lvl="0">
              <a:defRPr b="0" sz="1800"/>
            </a:pPr>
            <a:r>
              <a:rPr b="1" sz="2000"/>
              <a:t>Ella está muy obstinada.</a:t>
            </a:r>
          </a:p>
        </p:txBody>
      </p:sp>
      <p:sp>
        <p:nvSpPr>
          <p:cNvPr id="205" name="Shape 205"/>
          <p:cNvSpPr/>
          <p:nvPr/>
        </p:nvSpPr>
        <p:spPr>
          <a:xfrm>
            <a:off x="4094162" y="2995322"/>
            <a:ext cx="3924301" cy="66733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i="1" sz="2000"/>
            </a:lvl1pPr>
          </a:lstStyle>
          <a:p>
            <a:pPr lvl="0">
              <a:defRPr i="0" sz="1800"/>
            </a:pPr>
            <a:r>
              <a:rPr i="1" sz="2000"/>
              <a:t>He is naturally an aggressive type.</a:t>
            </a:r>
          </a:p>
        </p:txBody>
      </p:sp>
      <p:sp>
        <p:nvSpPr>
          <p:cNvPr id="206" name="Shape 206"/>
          <p:cNvSpPr/>
          <p:nvPr/>
        </p:nvSpPr>
        <p:spPr>
          <a:xfrm>
            <a:off x="4113212" y="3728747"/>
            <a:ext cx="4179888" cy="66733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r>
              <a:rPr i="1" sz="2000"/>
              <a:t>He’s not normally that way but now he’s acting in an aggressive way.</a:t>
            </a:r>
            <a:r>
              <a:rPr sz="2000"/>
              <a:t> </a:t>
            </a:r>
          </a:p>
        </p:txBody>
      </p:sp>
      <p:sp>
        <p:nvSpPr>
          <p:cNvPr id="207" name="Shape 207"/>
          <p:cNvSpPr/>
          <p:nvPr/>
        </p:nvSpPr>
        <p:spPr>
          <a:xfrm>
            <a:off x="4113212" y="4595522"/>
            <a:ext cx="3484563" cy="37523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r>
              <a:rPr i="1" sz="2000"/>
              <a:t>She’s a very obstinate type.</a:t>
            </a:r>
            <a:r>
              <a:rPr sz="2000"/>
              <a:t> </a:t>
            </a:r>
          </a:p>
        </p:txBody>
      </p:sp>
      <p:sp>
        <p:nvSpPr>
          <p:cNvPr id="208" name="Shape 208"/>
          <p:cNvSpPr/>
          <p:nvPr/>
        </p:nvSpPr>
        <p:spPr>
          <a:xfrm>
            <a:off x="4113212" y="5024147"/>
            <a:ext cx="3419476" cy="66733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r>
              <a:rPr i="1" sz="2000"/>
              <a:t>She’s being very obstinate now.</a:t>
            </a:r>
            <a:r>
              <a:rPr sz="2000"/>
              <a:t> </a:t>
            </a:r>
          </a:p>
        </p:txBody>
      </p:sp>
      <p:pic>
        <p:nvPicPr>
          <p:cNvPr id="209" name="slide 21 titletext1a.png" descr="slide 21 titletext1a"/>
          <p:cNvPicPr/>
          <p:nvPr/>
        </p:nvPicPr>
        <p:blipFill>
          <a:blip r:embed="rId4">
            <a:extLst/>
          </a:blip>
          <a:stretch>
            <a:fillRect/>
          </a:stretch>
        </p:blipFill>
        <p:spPr>
          <a:xfrm>
            <a:off x="250825" y="1000125"/>
            <a:ext cx="2095500" cy="508000"/>
          </a:xfrm>
          <a:prstGeom prst="rect">
            <a:avLst/>
          </a:prstGeom>
          <a:ln w="12700">
            <a:miter lim="400000"/>
          </a:ln>
        </p:spPr>
      </p:pic>
      <p:pic>
        <p:nvPicPr>
          <p:cNvPr id="210" name="slide 21 titletext2a.png" descr="slide 21 titletext2a"/>
          <p:cNvPicPr/>
          <p:nvPr/>
        </p:nvPicPr>
        <p:blipFill>
          <a:blip r:embed="rId5">
            <a:extLst/>
          </a:blip>
          <a:stretch>
            <a:fillRect/>
          </a:stretch>
        </p:blipFill>
        <p:spPr>
          <a:xfrm>
            <a:off x="498475" y="1539875"/>
            <a:ext cx="3886200" cy="381000"/>
          </a:xfrm>
          <a:prstGeom prst="rect">
            <a:avLst/>
          </a:prstGeom>
          <a:ln w="12700">
            <a:miter lim="400000"/>
          </a:ln>
        </p:spPr>
      </p:pic>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8" presetID="22" grpId="1" fill="hold">
                                  <p:stCondLst>
                                    <p:cond delay="0"/>
                                  </p:stCondLst>
                                  <p:iterate type="el" backwards="0">
                                    <p:tmAbs val="0"/>
                                  </p:iterate>
                                  <p:childTnLst>
                                    <p:set>
                                      <p:cBhvr>
                                        <p:cTn id="6" fill="hold"/>
                                        <p:tgtEl>
                                          <p:spTgt spid="201"/>
                                        </p:tgtEl>
                                        <p:attrNameLst>
                                          <p:attrName>style.visibility</p:attrName>
                                        </p:attrNameLst>
                                      </p:cBhvr>
                                      <p:to>
                                        <p:strVal val="visible"/>
                                      </p:to>
                                    </p:set>
                                    <p:animEffect filter="wipe(left)" transition="in">
                                      <p:cBhvr>
                                        <p:cTn id="7" dur="500"/>
                                        <p:tgtEl>
                                          <p:spTgt spid="201"/>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8" presetID="22" grpId="2" fill="hold">
                                  <p:stCondLst>
                                    <p:cond delay="0"/>
                                  </p:stCondLst>
                                  <p:iterate type="el" backwards="0">
                                    <p:tmAbs val="0"/>
                                  </p:iterate>
                                  <p:childTnLst>
                                    <p:set>
                                      <p:cBhvr>
                                        <p:cTn id="11" fill="hold"/>
                                        <p:tgtEl>
                                          <p:spTgt spid="205"/>
                                        </p:tgtEl>
                                        <p:attrNameLst>
                                          <p:attrName>style.visibility</p:attrName>
                                        </p:attrNameLst>
                                      </p:cBhvr>
                                      <p:to>
                                        <p:strVal val="visible"/>
                                      </p:to>
                                    </p:set>
                                    <p:animEffect filter="wipe(left)" transition="in">
                                      <p:cBhvr>
                                        <p:cTn id="12" dur="500"/>
                                        <p:tgtEl>
                                          <p:spTgt spid="205"/>
                                        </p:tgtEl>
                                      </p:cBhvr>
                                    </p:animEffect>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8" presetID="22" grpId="3" fill="hold">
                                  <p:stCondLst>
                                    <p:cond delay="0"/>
                                  </p:stCondLst>
                                  <p:iterate type="el" backwards="0">
                                    <p:tmAbs val="0"/>
                                  </p:iterate>
                                  <p:childTnLst>
                                    <p:set>
                                      <p:cBhvr>
                                        <p:cTn id="16" fill="hold"/>
                                        <p:tgtEl>
                                          <p:spTgt spid="202"/>
                                        </p:tgtEl>
                                        <p:attrNameLst>
                                          <p:attrName>style.visibility</p:attrName>
                                        </p:attrNameLst>
                                      </p:cBhvr>
                                      <p:to>
                                        <p:strVal val="visible"/>
                                      </p:to>
                                    </p:set>
                                    <p:animEffect filter="wipe(left)" transition="in">
                                      <p:cBhvr>
                                        <p:cTn id="17" dur="500"/>
                                        <p:tgtEl>
                                          <p:spTgt spid="202"/>
                                        </p:tgtEl>
                                      </p:cBhvr>
                                    </p:animEffect>
                                  </p:childTnLst>
                                </p:cTn>
                              </p:par>
                            </p:childTnLst>
                          </p:cTn>
                        </p:par>
                      </p:childTnLst>
                    </p:cTn>
                  </p:par>
                  <p:par>
                    <p:cTn id="18" fill="hold">
                      <p:stCondLst>
                        <p:cond delay="indefinite"/>
                      </p:stCondLst>
                      <p:childTnLst>
                        <p:par>
                          <p:cTn id="19" fill="hold">
                            <p:stCondLst>
                              <p:cond delay="0"/>
                            </p:stCondLst>
                            <p:childTnLst>
                              <p:par>
                                <p:cTn id="20" nodeType="clickEffect" presetClass="entr" presetSubtype="8" presetID="22" grpId="4" fill="hold">
                                  <p:stCondLst>
                                    <p:cond delay="0"/>
                                  </p:stCondLst>
                                  <p:iterate type="el" backwards="0">
                                    <p:tmAbs val="0"/>
                                  </p:iterate>
                                  <p:childTnLst>
                                    <p:set>
                                      <p:cBhvr>
                                        <p:cTn id="21" fill="hold"/>
                                        <p:tgtEl>
                                          <p:spTgt spid="206"/>
                                        </p:tgtEl>
                                        <p:attrNameLst>
                                          <p:attrName>style.visibility</p:attrName>
                                        </p:attrNameLst>
                                      </p:cBhvr>
                                      <p:to>
                                        <p:strVal val="visible"/>
                                      </p:to>
                                    </p:set>
                                    <p:animEffect filter="wipe(left)" transition="in">
                                      <p:cBhvr>
                                        <p:cTn id="22" dur="500"/>
                                        <p:tgtEl>
                                          <p:spTgt spid="206"/>
                                        </p:tgtEl>
                                      </p:cBhvr>
                                    </p:animEffect>
                                  </p:childTnLst>
                                </p:cTn>
                              </p:par>
                            </p:childTnLst>
                          </p:cTn>
                        </p:par>
                      </p:childTnLst>
                    </p:cTn>
                  </p:par>
                  <p:par>
                    <p:cTn id="23" fill="hold">
                      <p:stCondLst>
                        <p:cond delay="indefinite"/>
                      </p:stCondLst>
                      <p:childTnLst>
                        <p:par>
                          <p:cTn id="24" fill="hold">
                            <p:stCondLst>
                              <p:cond delay="0"/>
                            </p:stCondLst>
                            <p:childTnLst>
                              <p:par>
                                <p:cTn id="25" nodeType="clickEffect" presetClass="entr" presetSubtype="8" presetID="22" grpId="5" fill="hold">
                                  <p:stCondLst>
                                    <p:cond delay="0"/>
                                  </p:stCondLst>
                                  <p:iterate type="el" backwards="0">
                                    <p:tmAbs val="0"/>
                                  </p:iterate>
                                  <p:childTnLst>
                                    <p:set>
                                      <p:cBhvr>
                                        <p:cTn id="26" fill="hold"/>
                                        <p:tgtEl>
                                          <p:spTgt spid="203"/>
                                        </p:tgtEl>
                                        <p:attrNameLst>
                                          <p:attrName>style.visibility</p:attrName>
                                        </p:attrNameLst>
                                      </p:cBhvr>
                                      <p:to>
                                        <p:strVal val="visible"/>
                                      </p:to>
                                    </p:set>
                                    <p:animEffect filter="wipe(left)" transition="in">
                                      <p:cBhvr>
                                        <p:cTn id="27" dur="500"/>
                                        <p:tgtEl>
                                          <p:spTgt spid="203"/>
                                        </p:tgtEl>
                                      </p:cBhvr>
                                    </p:animEffect>
                                  </p:childTnLst>
                                </p:cTn>
                              </p:par>
                            </p:childTnLst>
                          </p:cTn>
                        </p:par>
                      </p:childTnLst>
                    </p:cTn>
                  </p:par>
                  <p:par>
                    <p:cTn id="28" fill="hold">
                      <p:stCondLst>
                        <p:cond delay="indefinite"/>
                      </p:stCondLst>
                      <p:childTnLst>
                        <p:par>
                          <p:cTn id="29" fill="hold">
                            <p:stCondLst>
                              <p:cond delay="0"/>
                            </p:stCondLst>
                            <p:childTnLst>
                              <p:par>
                                <p:cTn id="30" nodeType="clickEffect" presetClass="entr" presetSubtype="8" presetID="22" grpId="6" fill="hold">
                                  <p:stCondLst>
                                    <p:cond delay="0"/>
                                  </p:stCondLst>
                                  <p:iterate type="el" backwards="0">
                                    <p:tmAbs val="0"/>
                                  </p:iterate>
                                  <p:childTnLst>
                                    <p:set>
                                      <p:cBhvr>
                                        <p:cTn id="31" fill="hold"/>
                                        <p:tgtEl>
                                          <p:spTgt spid="207"/>
                                        </p:tgtEl>
                                        <p:attrNameLst>
                                          <p:attrName>style.visibility</p:attrName>
                                        </p:attrNameLst>
                                      </p:cBhvr>
                                      <p:to>
                                        <p:strVal val="visible"/>
                                      </p:to>
                                    </p:set>
                                    <p:animEffect filter="wipe(left)" transition="in">
                                      <p:cBhvr>
                                        <p:cTn id="32" dur="500"/>
                                        <p:tgtEl>
                                          <p:spTgt spid="207"/>
                                        </p:tgtEl>
                                      </p:cBhvr>
                                    </p:animEffect>
                                  </p:childTnLst>
                                </p:cTn>
                              </p:par>
                            </p:childTnLst>
                          </p:cTn>
                        </p:par>
                      </p:childTnLst>
                    </p:cTn>
                  </p:par>
                  <p:par>
                    <p:cTn id="33" fill="hold">
                      <p:stCondLst>
                        <p:cond delay="indefinite"/>
                      </p:stCondLst>
                      <p:childTnLst>
                        <p:par>
                          <p:cTn id="34" fill="hold">
                            <p:stCondLst>
                              <p:cond delay="0"/>
                            </p:stCondLst>
                            <p:childTnLst>
                              <p:par>
                                <p:cTn id="35" nodeType="clickEffect" presetClass="entr" presetSubtype="8" presetID="22" grpId="7" fill="hold">
                                  <p:stCondLst>
                                    <p:cond delay="0"/>
                                  </p:stCondLst>
                                  <p:iterate type="el" backwards="0">
                                    <p:tmAbs val="0"/>
                                  </p:iterate>
                                  <p:childTnLst>
                                    <p:set>
                                      <p:cBhvr>
                                        <p:cTn id="36" fill="hold"/>
                                        <p:tgtEl>
                                          <p:spTgt spid="204"/>
                                        </p:tgtEl>
                                        <p:attrNameLst>
                                          <p:attrName>style.visibility</p:attrName>
                                        </p:attrNameLst>
                                      </p:cBhvr>
                                      <p:to>
                                        <p:strVal val="visible"/>
                                      </p:to>
                                    </p:set>
                                    <p:animEffect filter="wipe(left)" transition="in">
                                      <p:cBhvr>
                                        <p:cTn id="37" dur="500"/>
                                        <p:tgtEl>
                                          <p:spTgt spid="204"/>
                                        </p:tgtEl>
                                      </p:cBhvr>
                                    </p:animEffect>
                                  </p:childTnLst>
                                </p:cTn>
                              </p:par>
                            </p:childTnLst>
                          </p:cTn>
                        </p:par>
                      </p:childTnLst>
                    </p:cTn>
                  </p:par>
                  <p:par>
                    <p:cTn id="38" fill="hold">
                      <p:stCondLst>
                        <p:cond delay="indefinite"/>
                      </p:stCondLst>
                      <p:childTnLst>
                        <p:par>
                          <p:cTn id="39" fill="hold">
                            <p:stCondLst>
                              <p:cond delay="0"/>
                            </p:stCondLst>
                            <p:childTnLst>
                              <p:par>
                                <p:cTn id="40" nodeType="clickEffect" presetClass="entr" presetSubtype="8" presetID="22" grpId="8" fill="hold">
                                  <p:stCondLst>
                                    <p:cond delay="0"/>
                                  </p:stCondLst>
                                  <p:iterate type="el" backwards="0">
                                    <p:tmAbs val="0"/>
                                  </p:iterate>
                                  <p:childTnLst>
                                    <p:set>
                                      <p:cBhvr>
                                        <p:cTn id="41" fill="hold"/>
                                        <p:tgtEl>
                                          <p:spTgt spid="208"/>
                                        </p:tgtEl>
                                        <p:attrNameLst>
                                          <p:attrName>style.visibility</p:attrName>
                                        </p:attrNameLst>
                                      </p:cBhvr>
                                      <p:to>
                                        <p:strVal val="visible"/>
                                      </p:to>
                                    </p:set>
                                    <p:animEffect filter="wipe(left)" transition="in">
                                      <p:cBhvr>
                                        <p:cTn id="42" dur="500"/>
                                        <p:tgtEl>
                                          <p:spTgt spid="208"/>
                                        </p:tgtEl>
                                      </p:cBhvr>
                                    </p:animEffect>
                                  </p:childTnLst>
                                </p:cTn>
                              </p:par>
                            </p:childTnLst>
                          </p:cTn>
                        </p:par>
                      </p:childTnLst>
                    </p:cTn>
                  </p:par>
                  <p:par>
                    <p:cTn id="43" fill="hold">
                      <p:stCondLst>
                        <p:cond delay="indefinite"/>
                      </p:stCondLst>
                      <p:childTnLst>
                        <p:par>
                          <p:cTn id="44" fill="hold">
                            <p:stCondLst>
                              <p:cond delay="0"/>
                            </p:stCondLst>
                            <p:childTnLst>
                              <p:par>
                                <p:cTn id="45" nodeType="clickEffect" presetClass="entr" presetSubtype="0" presetID="1" grpId="9" fill="hold">
                                  <p:stCondLst>
                                    <p:cond delay="0"/>
                                  </p:stCondLst>
                                  <p:iterate type="el" backwards="0">
                                    <p:tmAbs val="0"/>
                                  </p:iterate>
                                  <p:childTnLst>
                                    <p:set>
                                      <p:cBhvr>
                                        <p:cTn id="46" fill="hold"/>
                                        <p:tgtEl>
                                          <p:spTgt spid="19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05" grpId="2"/>
      <p:bldP build="whole" bldLvl="1" animBg="1" rev="0" advAuto="0" spid="201" grpId="1"/>
      <p:bldP build="whole" bldLvl="1" animBg="1" rev="0" advAuto="0" spid="206" grpId="4"/>
      <p:bldP build="whole" bldLvl="1" animBg="1" rev="0" advAuto="0" spid="204" grpId="7"/>
      <p:bldP build="whole" bldLvl="1" animBg="1" rev="0" advAuto="0" spid="208" grpId="8"/>
      <p:bldP build="whole" bldLvl="1" animBg="1" rev="0" advAuto="0" spid="207" grpId="6"/>
      <p:bldP build="whole" bldLvl="1" animBg="1" rev="0" advAuto="0" spid="199" grpId="9"/>
      <p:bldP build="whole" bldLvl="1" animBg="1" rev="0" advAuto="0" spid="203" grpId="5"/>
      <p:bldP build="whole" bldLvl="1" animBg="1" rev="0" advAuto="0" spid="202" grpId="3"/>
    </p:bldLst>
  </p:timing>
</p:sld>
</file>

<file path=ppt/slides/slide2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12" name="gramatica-header.png" descr="gramatica-header"/>
          <p:cNvPicPr/>
          <p:nvPr/>
        </p:nvPicPr>
        <p:blipFill>
          <a:blip r:embed="rId2">
            <a:extLst/>
          </a:blip>
          <a:stretch>
            <a:fillRect/>
          </a:stretch>
        </p:blipFill>
        <p:spPr>
          <a:xfrm>
            <a:off x="1587" y="0"/>
            <a:ext cx="9142413" cy="965200"/>
          </a:xfrm>
          <a:prstGeom prst="rect">
            <a:avLst/>
          </a:prstGeom>
          <a:ln w="12700">
            <a:miter lim="400000"/>
          </a:ln>
        </p:spPr>
      </p:pic>
      <p:sp>
        <p:nvSpPr>
          <p:cNvPr id="213" name="Shape 213"/>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6</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24 of 61</a:t>
            </a:r>
          </a:p>
        </p:txBody>
      </p:sp>
      <p:pic>
        <p:nvPicPr>
          <p:cNvPr id="214" name="next slide.png" descr="next slide"/>
          <p:cNvPicPr/>
          <p:nvPr/>
        </p:nvPicPr>
        <p:blipFill>
          <a:blip r:embed="rId3">
            <a:extLst/>
          </a:blip>
          <a:stretch>
            <a:fillRect/>
          </a:stretch>
        </p:blipFill>
        <p:spPr>
          <a:xfrm>
            <a:off x="7467600" y="5797550"/>
            <a:ext cx="1600200" cy="457200"/>
          </a:xfrm>
          <a:prstGeom prst="rect">
            <a:avLst/>
          </a:prstGeom>
          <a:ln w="12700">
            <a:miter lim="400000"/>
          </a:ln>
        </p:spPr>
      </p:pic>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21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14" grpId="1"/>
    </p:bldLst>
  </p:timing>
</p:sld>
</file>

<file path=ppt/slides/slide2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6" name="Shape 216"/>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6</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25 of 61</a:t>
            </a:r>
          </a:p>
        </p:txBody>
      </p:sp>
      <p:pic>
        <p:nvPicPr>
          <p:cNvPr id="217" name="gramatica-header.png" descr="gramatica-header"/>
          <p:cNvPicPr/>
          <p:nvPr/>
        </p:nvPicPr>
        <p:blipFill>
          <a:blip r:embed="rId2">
            <a:extLst/>
          </a:blip>
          <a:stretch>
            <a:fillRect/>
          </a:stretch>
        </p:blipFill>
        <p:spPr>
          <a:xfrm>
            <a:off x="1587" y="0"/>
            <a:ext cx="9142413" cy="965200"/>
          </a:xfrm>
          <a:prstGeom prst="rect">
            <a:avLst/>
          </a:prstGeom>
          <a:ln w="12700">
            <a:miter lim="400000"/>
          </a:ln>
        </p:spPr>
      </p:pic>
      <p:pic>
        <p:nvPicPr>
          <p:cNvPr id="218" name="next slide.png" descr="next slide"/>
          <p:cNvPicPr/>
          <p:nvPr/>
        </p:nvPicPr>
        <p:blipFill>
          <a:blip r:embed="rId3">
            <a:extLst/>
          </a:blip>
          <a:stretch>
            <a:fillRect/>
          </a:stretch>
        </p:blipFill>
        <p:spPr>
          <a:xfrm>
            <a:off x="7467600" y="5797550"/>
            <a:ext cx="1600200" cy="457200"/>
          </a:xfrm>
          <a:prstGeom prst="rect">
            <a:avLst/>
          </a:prstGeom>
          <a:ln w="12700">
            <a:miter lim="400000"/>
          </a:ln>
        </p:spPr>
      </p:pic>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21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18" grpId="1"/>
    </p:bldLst>
  </p:timing>
</p:sld>
</file>

<file path=ppt/slides/slide2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0" name="Shape 220"/>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6</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26 of 61</a:t>
            </a:r>
          </a:p>
        </p:txBody>
      </p:sp>
      <p:pic>
        <p:nvPicPr>
          <p:cNvPr id="221" name="gramatica-header.png" descr="gramatica-header"/>
          <p:cNvPicPr/>
          <p:nvPr/>
        </p:nvPicPr>
        <p:blipFill>
          <a:blip r:embed="rId2">
            <a:extLst/>
          </a:blip>
          <a:stretch>
            <a:fillRect/>
          </a:stretch>
        </p:blipFill>
        <p:spPr>
          <a:xfrm>
            <a:off x="1587" y="0"/>
            <a:ext cx="9142413" cy="965200"/>
          </a:xfrm>
          <a:prstGeom prst="rect">
            <a:avLst/>
          </a:prstGeom>
          <a:ln w="12700">
            <a:miter lim="400000"/>
          </a:ln>
        </p:spPr>
      </p:pic>
      <p:pic>
        <p:nvPicPr>
          <p:cNvPr id="222" name="next slide.png" descr="next slide"/>
          <p:cNvPicPr/>
          <p:nvPr/>
        </p:nvPicPr>
        <p:blipFill>
          <a:blip r:embed="rId3">
            <a:extLst/>
          </a:blip>
          <a:stretch>
            <a:fillRect/>
          </a:stretch>
        </p:blipFill>
        <p:spPr>
          <a:xfrm>
            <a:off x="7467600" y="5797550"/>
            <a:ext cx="1600200" cy="457200"/>
          </a:xfrm>
          <a:prstGeom prst="rect">
            <a:avLst/>
          </a:prstGeom>
          <a:ln w="12700">
            <a:miter lim="400000"/>
          </a:ln>
        </p:spPr>
      </p:pic>
      <p:sp>
        <p:nvSpPr>
          <p:cNvPr id="223" name="Shape 223"/>
          <p:cNvSpPr/>
          <p:nvPr/>
        </p:nvSpPr>
        <p:spPr>
          <a:xfrm>
            <a:off x="1497012" y="2101559"/>
            <a:ext cx="6365876" cy="95943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r>
              <a:rPr b="1" sz="2000">
                <a:solidFill>
                  <a:srgbClr val="FF3300"/>
                </a:solidFill>
              </a:rPr>
              <a:t>1.</a:t>
            </a:r>
            <a:r>
              <a:rPr b="1" sz="2000"/>
              <a:t>    </a:t>
            </a:r>
            <a:r>
              <a:rPr sz="2000"/>
              <a:t>You use </a:t>
            </a:r>
            <a:r>
              <a:rPr sz="2000">
                <a:solidFill>
                  <a:srgbClr val="FF3300"/>
                </a:solidFill>
              </a:rPr>
              <a:t>______</a:t>
            </a:r>
            <a:r>
              <a:rPr sz="2000"/>
              <a:t>  to tell where someone or something </a:t>
            </a:r>
            <a:endParaRPr sz="2000"/>
          </a:p>
          <a:p>
            <a:pPr lvl="0"/>
            <a:r>
              <a:rPr sz="2000"/>
              <a:t>       is from and what something is made of. </a:t>
            </a:r>
          </a:p>
        </p:txBody>
      </p:sp>
      <p:sp>
        <p:nvSpPr>
          <p:cNvPr id="224" name="Shape 224"/>
          <p:cNvSpPr/>
          <p:nvPr/>
        </p:nvSpPr>
        <p:spPr>
          <a:xfrm>
            <a:off x="2847975" y="3514434"/>
            <a:ext cx="4594225" cy="37523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r>
              <a:rPr b="1" sz="2000"/>
              <a:t>La profesora es de Puerto Rico.</a:t>
            </a:r>
            <a:r>
              <a:rPr sz="2000"/>
              <a:t> </a:t>
            </a:r>
          </a:p>
        </p:txBody>
      </p:sp>
      <p:sp>
        <p:nvSpPr>
          <p:cNvPr id="225" name="Shape 225"/>
          <p:cNvSpPr/>
          <p:nvPr/>
        </p:nvSpPr>
        <p:spPr>
          <a:xfrm>
            <a:off x="2847975" y="4131972"/>
            <a:ext cx="3419475" cy="37523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r>
              <a:rPr b="1" sz="2000"/>
              <a:t>El café es de Colombia.</a:t>
            </a:r>
            <a:r>
              <a:rPr sz="2000"/>
              <a:t> </a:t>
            </a:r>
          </a:p>
        </p:txBody>
      </p:sp>
      <p:sp>
        <p:nvSpPr>
          <p:cNvPr id="226" name="Shape 226"/>
          <p:cNvSpPr/>
          <p:nvPr/>
        </p:nvSpPr>
        <p:spPr>
          <a:xfrm>
            <a:off x="2847975" y="4751097"/>
            <a:ext cx="4594225" cy="37523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r>
              <a:rPr b="1" sz="2000"/>
              <a:t>La casa es de adobe.</a:t>
            </a:r>
            <a:r>
              <a:rPr sz="2000"/>
              <a:t> </a:t>
            </a:r>
          </a:p>
        </p:txBody>
      </p:sp>
      <p:sp>
        <p:nvSpPr>
          <p:cNvPr id="227" name="Shape 227"/>
          <p:cNvSpPr/>
          <p:nvPr/>
        </p:nvSpPr>
        <p:spPr>
          <a:xfrm>
            <a:off x="2676525" y="2238084"/>
            <a:ext cx="1309688" cy="37523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a:defRPr b="1" sz="2000">
                <a:solidFill>
                  <a:srgbClr val="FF0000"/>
                </a:solidFill>
              </a:defRPr>
            </a:lvl1pPr>
          </a:lstStyle>
          <a:p>
            <a:pPr lvl="0">
              <a:defRPr b="0" sz="1800">
                <a:solidFill>
                  <a:srgbClr val="000000"/>
                </a:solidFill>
              </a:defRPr>
            </a:pPr>
            <a:r>
              <a:rPr b="1" sz="2000">
                <a:solidFill>
                  <a:srgbClr val="FF0000"/>
                </a:solidFill>
              </a:rPr>
              <a:t>ser de</a:t>
            </a:r>
          </a:p>
        </p:txBody>
      </p:sp>
      <p:pic>
        <p:nvPicPr>
          <p:cNvPr id="228" name="slide 27 titletext1a.png" descr="slide 27 titletext1a"/>
          <p:cNvPicPr/>
          <p:nvPr/>
        </p:nvPicPr>
        <p:blipFill>
          <a:blip r:embed="rId4">
            <a:extLst/>
          </a:blip>
          <a:stretch>
            <a:fillRect/>
          </a:stretch>
        </p:blipFill>
        <p:spPr>
          <a:xfrm>
            <a:off x="261937" y="1000125"/>
            <a:ext cx="2057401" cy="508000"/>
          </a:xfrm>
          <a:prstGeom prst="rect">
            <a:avLst/>
          </a:prstGeom>
          <a:ln w="12700">
            <a:miter lim="400000"/>
          </a:ln>
        </p:spPr>
      </p:pic>
      <p:pic>
        <p:nvPicPr>
          <p:cNvPr id="229" name="slide 27 titletext2a.png" descr="slide 27 titletext2a"/>
          <p:cNvPicPr/>
          <p:nvPr/>
        </p:nvPicPr>
        <p:blipFill>
          <a:blip r:embed="rId5">
            <a:extLst/>
          </a:blip>
          <a:stretch>
            <a:fillRect/>
          </a:stretch>
        </p:blipFill>
        <p:spPr>
          <a:xfrm>
            <a:off x="498475" y="1539875"/>
            <a:ext cx="2692400" cy="381000"/>
          </a:xfrm>
          <a:prstGeom prst="rect">
            <a:avLst/>
          </a:prstGeom>
          <a:ln w="12700">
            <a:miter lim="400000"/>
          </a:ln>
        </p:spPr>
      </p:pic>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32" presetID="23" grpId="1" fill="hold">
                                  <p:stCondLst>
                                    <p:cond delay="0"/>
                                  </p:stCondLst>
                                  <p:iterate type="el" backwards="0">
                                    <p:tmAbs val="0"/>
                                  </p:iterate>
                                  <p:childTnLst>
                                    <p:set>
                                      <p:cBhvr>
                                        <p:cTn id="6" fill="hold"/>
                                        <p:tgtEl>
                                          <p:spTgt spid="227"/>
                                        </p:tgtEl>
                                        <p:attrNameLst>
                                          <p:attrName>style.visibility</p:attrName>
                                        </p:attrNameLst>
                                      </p:cBhvr>
                                      <p:to>
                                        <p:strVal val="visible"/>
                                      </p:to>
                                    </p:set>
                                    <p:anim calcmode="lin" valueType="num">
                                      <p:cBhvr>
                                        <p:cTn id="7" dur="500" fill="hold"/>
                                        <p:tgtEl>
                                          <p:spTgt spid="227"/>
                                        </p:tgtEl>
                                        <p:attrNameLst>
                                          <p:attrName>ppt_w</p:attrName>
                                        </p:attrNameLst>
                                      </p:cBhvr>
                                      <p:tavLst>
                                        <p:tav tm="0">
                                          <p:val>
                                            <p:fltVal val="0"/>
                                          </p:val>
                                        </p:tav>
                                        <p:tav tm="100000">
                                          <p:val>
                                            <p:strVal val="#ppt_w"/>
                                          </p:val>
                                        </p:tav>
                                      </p:tavLst>
                                    </p:anim>
                                    <p:anim calcmode="lin" valueType="num">
                                      <p:cBhvr>
                                        <p:cTn id="8" dur="500" fill="hold"/>
                                        <p:tgtEl>
                                          <p:spTgt spid="227"/>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nodeType="clickEffect" presetClass="entr" presetSubtype="8" presetID="22" grpId="2" fill="hold">
                                  <p:stCondLst>
                                    <p:cond delay="0"/>
                                  </p:stCondLst>
                                  <p:iterate type="el" backwards="0">
                                    <p:tmAbs val="0"/>
                                  </p:iterate>
                                  <p:childTnLst>
                                    <p:set>
                                      <p:cBhvr>
                                        <p:cTn id="12" fill="hold"/>
                                        <p:tgtEl>
                                          <p:spTgt spid="224"/>
                                        </p:tgtEl>
                                        <p:attrNameLst>
                                          <p:attrName>style.visibility</p:attrName>
                                        </p:attrNameLst>
                                      </p:cBhvr>
                                      <p:to>
                                        <p:strVal val="visible"/>
                                      </p:to>
                                    </p:set>
                                    <p:animEffect filter="wipe(left)" transition="in">
                                      <p:cBhvr>
                                        <p:cTn id="13" dur="500"/>
                                        <p:tgtEl>
                                          <p:spTgt spid="224"/>
                                        </p:tgtEl>
                                      </p:cBhvr>
                                    </p:animEffect>
                                  </p:childTnLst>
                                </p:cTn>
                              </p:par>
                            </p:childTnLst>
                          </p:cTn>
                        </p:par>
                      </p:childTnLst>
                    </p:cTn>
                  </p:par>
                  <p:par>
                    <p:cTn id="14" fill="hold">
                      <p:stCondLst>
                        <p:cond delay="indefinite"/>
                      </p:stCondLst>
                      <p:childTnLst>
                        <p:par>
                          <p:cTn id="15" fill="hold">
                            <p:stCondLst>
                              <p:cond delay="0"/>
                            </p:stCondLst>
                            <p:childTnLst>
                              <p:par>
                                <p:cTn id="16" nodeType="clickEffect" presetClass="entr" presetSubtype="8" presetID="22" grpId="3" fill="hold">
                                  <p:stCondLst>
                                    <p:cond delay="0"/>
                                  </p:stCondLst>
                                  <p:iterate type="el" backwards="0">
                                    <p:tmAbs val="0"/>
                                  </p:iterate>
                                  <p:childTnLst>
                                    <p:set>
                                      <p:cBhvr>
                                        <p:cTn id="17" fill="hold"/>
                                        <p:tgtEl>
                                          <p:spTgt spid="225"/>
                                        </p:tgtEl>
                                        <p:attrNameLst>
                                          <p:attrName>style.visibility</p:attrName>
                                        </p:attrNameLst>
                                      </p:cBhvr>
                                      <p:to>
                                        <p:strVal val="visible"/>
                                      </p:to>
                                    </p:set>
                                    <p:animEffect filter="wipe(left)" transition="in">
                                      <p:cBhvr>
                                        <p:cTn id="18" dur="500"/>
                                        <p:tgtEl>
                                          <p:spTgt spid="225"/>
                                        </p:tgtEl>
                                      </p:cBhvr>
                                    </p:animEffect>
                                  </p:childTnLst>
                                </p:cTn>
                              </p:par>
                            </p:childTnLst>
                          </p:cTn>
                        </p:par>
                      </p:childTnLst>
                    </p:cTn>
                  </p:par>
                  <p:par>
                    <p:cTn id="19" fill="hold">
                      <p:stCondLst>
                        <p:cond delay="indefinite"/>
                      </p:stCondLst>
                      <p:childTnLst>
                        <p:par>
                          <p:cTn id="20" fill="hold">
                            <p:stCondLst>
                              <p:cond delay="0"/>
                            </p:stCondLst>
                            <p:childTnLst>
                              <p:par>
                                <p:cTn id="21" nodeType="clickEffect" presetClass="entr" presetSubtype="8" presetID="22" grpId="4" fill="hold">
                                  <p:stCondLst>
                                    <p:cond delay="0"/>
                                  </p:stCondLst>
                                  <p:iterate type="el" backwards="0">
                                    <p:tmAbs val="0"/>
                                  </p:iterate>
                                  <p:childTnLst>
                                    <p:set>
                                      <p:cBhvr>
                                        <p:cTn id="22" fill="hold"/>
                                        <p:tgtEl>
                                          <p:spTgt spid="226"/>
                                        </p:tgtEl>
                                        <p:attrNameLst>
                                          <p:attrName>style.visibility</p:attrName>
                                        </p:attrNameLst>
                                      </p:cBhvr>
                                      <p:to>
                                        <p:strVal val="visible"/>
                                      </p:to>
                                    </p:set>
                                    <p:animEffect filter="wipe(left)" transition="in">
                                      <p:cBhvr>
                                        <p:cTn id="23" dur="500"/>
                                        <p:tgtEl>
                                          <p:spTgt spid="226"/>
                                        </p:tgtEl>
                                      </p:cBhvr>
                                    </p:animEffect>
                                  </p:childTnLst>
                                </p:cTn>
                              </p:par>
                            </p:childTnLst>
                          </p:cTn>
                        </p:par>
                      </p:childTnLst>
                    </p:cTn>
                  </p:par>
                  <p:par>
                    <p:cTn id="24" fill="hold">
                      <p:stCondLst>
                        <p:cond delay="indefinite"/>
                      </p:stCondLst>
                      <p:childTnLst>
                        <p:par>
                          <p:cTn id="25" fill="hold">
                            <p:stCondLst>
                              <p:cond delay="0"/>
                            </p:stCondLst>
                            <p:childTnLst>
                              <p:par>
                                <p:cTn id="26" nodeType="clickEffect" presetClass="entr" presetSubtype="0" presetID="10" grpId="5" fill="hold">
                                  <p:stCondLst>
                                    <p:cond delay="0"/>
                                  </p:stCondLst>
                                  <p:iterate type="el" backwards="0">
                                    <p:tmAbs val="0"/>
                                  </p:iterate>
                                  <p:childTnLst>
                                    <p:set>
                                      <p:cBhvr>
                                        <p:cTn id="27" fill="hold"/>
                                        <p:tgtEl>
                                          <p:spTgt spid="222"/>
                                        </p:tgtEl>
                                        <p:attrNameLst>
                                          <p:attrName>style.visibility</p:attrName>
                                        </p:attrNameLst>
                                      </p:cBhvr>
                                      <p:to>
                                        <p:strVal val="visible"/>
                                      </p:to>
                                    </p:set>
                                    <p:animEffect filter="fade" transition="in">
                                      <p:cBhvr>
                                        <p:cTn id="28" dur="500"/>
                                        <p:tgtEl>
                                          <p:spTgt spid="22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24" grpId="2"/>
      <p:bldP build="whole" bldLvl="1" animBg="1" rev="0" advAuto="0" spid="226" grpId="4"/>
      <p:bldP build="whole" bldLvl="1" animBg="1" rev="0" advAuto="0" spid="222" grpId="5"/>
      <p:bldP build="whole" bldLvl="1" animBg="1" rev="0" advAuto="0" spid="225" grpId="3"/>
      <p:bldP build="whole" bldLvl="1" animBg="1" rev="0" advAuto="0" spid="227" grpId="1"/>
    </p:bldLst>
  </p:timing>
</p:sld>
</file>

<file path=ppt/slides/slide2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1" name="Shape 231"/>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6</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27 of 61</a:t>
            </a:r>
          </a:p>
        </p:txBody>
      </p:sp>
      <p:pic>
        <p:nvPicPr>
          <p:cNvPr id="232" name="gramatica-header.png" descr="gramatica-header"/>
          <p:cNvPicPr/>
          <p:nvPr/>
        </p:nvPicPr>
        <p:blipFill>
          <a:blip r:embed="rId2">
            <a:extLst/>
          </a:blip>
          <a:stretch>
            <a:fillRect/>
          </a:stretch>
        </p:blipFill>
        <p:spPr>
          <a:xfrm>
            <a:off x="1587" y="0"/>
            <a:ext cx="9142413" cy="965200"/>
          </a:xfrm>
          <a:prstGeom prst="rect">
            <a:avLst/>
          </a:prstGeom>
          <a:ln w="12700">
            <a:miter lim="400000"/>
          </a:ln>
        </p:spPr>
      </p:pic>
      <p:pic>
        <p:nvPicPr>
          <p:cNvPr id="233" name="next slide.png" descr="next slide"/>
          <p:cNvPicPr/>
          <p:nvPr/>
        </p:nvPicPr>
        <p:blipFill>
          <a:blip r:embed="rId3">
            <a:extLst/>
          </a:blip>
          <a:stretch>
            <a:fillRect/>
          </a:stretch>
        </p:blipFill>
        <p:spPr>
          <a:xfrm>
            <a:off x="7467600" y="5797550"/>
            <a:ext cx="1600200" cy="457200"/>
          </a:xfrm>
          <a:prstGeom prst="rect">
            <a:avLst/>
          </a:prstGeom>
          <a:ln w="12700">
            <a:miter lim="400000"/>
          </a:ln>
        </p:spPr>
      </p:pic>
      <p:sp>
        <p:nvSpPr>
          <p:cNvPr id="234" name="Shape 234"/>
          <p:cNvSpPr/>
          <p:nvPr/>
        </p:nvSpPr>
        <p:spPr>
          <a:xfrm>
            <a:off x="852487" y="1957097"/>
            <a:ext cx="7446963" cy="154363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r>
              <a:rPr b="1" sz="2000">
                <a:solidFill>
                  <a:srgbClr val="FF3300"/>
                </a:solidFill>
              </a:rPr>
              <a:t>2.</a:t>
            </a:r>
            <a:r>
              <a:rPr b="1" sz="2000"/>
              <a:t>   </a:t>
            </a:r>
            <a:r>
              <a:rPr sz="2000"/>
              <a:t>You use</a:t>
            </a:r>
            <a:r>
              <a:rPr b="1" sz="2000"/>
              <a:t> </a:t>
            </a:r>
            <a:r>
              <a:rPr sz="2000">
                <a:solidFill>
                  <a:srgbClr val="FF3300"/>
                </a:solidFill>
              </a:rPr>
              <a:t>____</a:t>
            </a:r>
            <a:r>
              <a:rPr b="1" sz="2000"/>
              <a:t>  </a:t>
            </a:r>
            <a:r>
              <a:rPr sz="2000"/>
              <a:t>to express where someone or something is located. </a:t>
            </a:r>
            <a:br>
              <a:rPr sz="2000"/>
            </a:br>
            <a:r>
              <a:rPr sz="2000"/>
              <a:t>      It is important to remember that </a:t>
            </a:r>
            <a:r>
              <a:rPr b="1" sz="2000"/>
              <a:t>estar </a:t>
            </a:r>
            <a:r>
              <a:rPr sz="2000"/>
              <a:t>expresses both </a:t>
            </a:r>
            <a:r>
              <a:rPr sz="2000">
                <a:solidFill>
                  <a:srgbClr val="FF3300"/>
                </a:solidFill>
              </a:rPr>
              <a:t>_________</a:t>
            </a:r>
            <a:r>
              <a:rPr sz="2000"/>
              <a:t>      </a:t>
            </a:r>
            <a:br>
              <a:rPr sz="2000"/>
            </a:br>
            <a:r>
              <a:rPr sz="2000"/>
              <a:t>      and </a:t>
            </a:r>
            <a:r>
              <a:rPr sz="2000">
                <a:solidFill>
                  <a:srgbClr val="FF3300"/>
                </a:solidFill>
              </a:rPr>
              <a:t>_________</a:t>
            </a:r>
            <a:r>
              <a:rPr sz="2000"/>
              <a:t> location. </a:t>
            </a:r>
          </a:p>
        </p:txBody>
      </p:sp>
      <p:sp>
        <p:nvSpPr>
          <p:cNvPr id="235" name="Shape 235"/>
          <p:cNvSpPr/>
          <p:nvPr/>
        </p:nvSpPr>
        <p:spPr>
          <a:xfrm>
            <a:off x="2825750" y="3738272"/>
            <a:ext cx="4594225" cy="37523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b="1" sz="2000"/>
            </a:lvl1pPr>
          </a:lstStyle>
          <a:p>
            <a:pPr lvl="0">
              <a:defRPr b="0" sz="1800"/>
            </a:pPr>
            <a:r>
              <a:rPr b="1" sz="2000"/>
              <a:t>Los alumnos están en la escuela.</a:t>
            </a:r>
          </a:p>
        </p:txBody>
      </p:sp>
      <p:sp>
        <p:nvSpPr>
          <p:cNvPr id="236" name="Shape 236"/>
          <p:cNvSpPr/>
          <p:nvPr/>
        </p:nvSpPr>
        <p:spPr>
          <a:xfrm>
            <a:off x="2825750" y="4322472"/>
            <a:ext cx="3419475" cy="37523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b="1" sz="2000"/>
            </a:lvl1pPr>
          </a:lstStyle>
          <a:p>
            <a:pPr lvl="0">
              <a:defRPr b="0" sz="1800"/>
            </a:pPr>
            <a:r>
              <a:rPr b="1" sz="2000"/>
              <a:t>Madrid está en España.</a:t>
            </a:r>
          </a:p>
        </p:txBody>
      </p:sp>
      <p:sp>
        <p:nvSpPr>
          <p:cNvPr id="237" name="Shape 237"/>
          <p:cNvSpPr/>
          <p:nvPr/>
        </p:nvSpPr>
        <p:spPr>
          <a:xfrm>
            <a:off x="2139950" y="2236497"/>
            <a:ext cx="968375" cy="37523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b="1" sz="2000">
                <a:solidFill>
                  <a:srgbClr val="FF0000"/>
                </a:solidFill>
              </a:defRPr>
            </a:lvl1pPr>
          </a:lstStyle>
          <a:p>
            <a:pPr lvl="0">
              <a:defRPr b="0" sz="1800">
                <a:solidFill>
                  <a:srgbClr val="000000"/>
                </a:solidFill>
              </a:defRPr>
            </a:pPr>
            <a:r>
              <a:rPr b="1" sz="2000">
                <a:solidFill>
                  <a:srgbClr val="FF0000"/>
                </a:solidFill>
              </a:rPr>
              <a:t>estar</a:t>
            </a:r>
          </a:p>
        </p:txBody>
      </p:sp>
      <p:sp>
        <p:nvSpPr>
          <p:cNvPr id="238" name="Shape 238"/>
          <p:cNvSpPr/>
          <p:nvPr/>
        </p:nvSpPr>
        <p:spPr>
          <a:xfrm>
            <a:off x="6683375" y="2547647"/>
            <a:ext cx="1346200" cy="37523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a:defRPr sz="2000">
                <a:solidFill>
                  <a:srgbClr val="FF0000"/>
                </a:solidFill>
              </a:defRPr>
            </a:lvl1pPr>
          </a:lstStyle>
          <a:p>
            <a:pPr lvl="0">
              <a:defRPr sz="1800">
                <a:solidFill>
                  <a:srgbClr val="000000"/>
                </a:solidFill>
              </a:defRPr>
            </a:pPr>
            <a:r>
              <a:rPr sz="2000">
                <a:solidFill>
                  <a:srgbClr val="FF0000"/>
                </a:solidFill>
              </a:rPr>
              <a:t>temporary</a:t>
            </a:r>
          </a:p>
        </p:txBody>
      </p:sp>
      <p:sp>
        <p:nvSpPr>
          <p:cNvPr id="239" name="Shape 239"/>
          <p:cNvSpPr/>
          <p:nvPr/>
        </p:nvSpPr>
        <p:spPr>
          <a:xfrm>
            <a:off x="1670050" y="2836572"/>
            <a:ext cx="1346200" cy="37523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a:defRPr sz="2000">
                <a:solidFill>
                  <a:srgbClr val="FF0000"/>
                </a:solidFill>
              </a:defRPr>
            </a:lvl1pPr>
          </a:lstStyle>
          <a:p>
            <a:pPr lvl="0">
              <a:defRPr sz="1800">
                <a:solidFill>
                  <a:srgbClr val="000000"/>
                </a:solidFill>
              </a:defRPr>
            </a:pPr>
            <a:r>
              <a:rPr sz="2000">
                <a:solidFill>
                  <a:srgbClr val="FF0000"/>
                </a:solidFill>
              </a:rPr>
              <a:t>permanent</a:t>
            </a:r>
          </a:p>
        </p:txBody>
      </p:sp>
      <p:pic>
        <p:nvPicPr>
          <p:cNvPr id="240" name="slide 27 titletext1a.png" descr="slide 27 titletext1a"/>
          <p:cNvPicPr/>
          <p:nvPr/>
        </p:nvPicPr>
        <p:blipFill>
          <a:blip r:embed="rId4">
            <a:extLst/>
          </a:blip>
          <a:stretch>
            <a:fillRect/>
          </a:stretch>
        </p:blipFill>
        <p:spPr>
          <a:xfrm>
            <a:off x="261937" y="1000125"/>
            <a:ext cx="2057401" cy="508000"/>
          </a:xfrm>
          <a:prstGeom prst="rect">
            <a:avLst/>
          </a:prstGeom>
          <a:ln w="12700">
            <a:miter lim="400000"/>
          </a:ln>
        </p:spPr>
      </p:pic>
      <p:pic>
        <p:nvPicPr>
          <p:cNvPr id="241" name="slide 27 titletext2a.png" descr="slide 27 titletext2a"/>
          <p:cNvPicPr/>
          <p:nvPr/>
        </p:nvPicPr>
        <p:blipFill>
          <a:blip r:embed="rId5">
            <a:extLst/>
          </a:blip>
          <a:stretch>
            <a:fillRect/>
          </a:stretch>
        </p:blipFill>
        <p:spPr>
          <a:xfrm>
            <a:off x="498475" y="1539875"/>
            <a:ext cx="2692400" cy="381000"/>
          </a:xfrm>
          <a:prstGeom prst="rect">
            <a:avLst/>
          </a:prstGeom>
          <a:ln w="12700">
            <a:miter lim="400000"/>
          </a:ln>
        </p:spPr>
      </p:pic>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32" presetID="23" grpId="1" fill="hold">
                                  <p:stCondLst>
                                    <p:cond delay="0"/>
                                  </p:stCondLst>
                                  <p:iterate type="el" backwards="0">
                                    <p:tmAbs val="0"/>
                                  </p:iterate>
                                  <p:childTnLst>
                                    <p:set>
                                      <p:cBhvr>
                                        <p:cTn id="6" fill="hold"/>
                                        <p:tgtEl>
                                          <p:spTgt spid="237"/>
                                        </p:tgtEl>
                                        <p:attrNameLst>
                                          <p:attrName>style.visibility</p:attrName>
                                        </p:attrNameLst>
                                      </p:cBhvr>
                                      <p:to>
                                        <p:strVal val="visible"/>
                                      </p:to>
                                    </p:set>
                                    <p:anim calcmode="lin" valueType="num">
                                      <p:cBhvr>
                                        <p:cTn id="7" dur="500" fill="hold"/>
                                        <p:tgtEl>
                                          <p:spTgt spid="237"/>
                                        </p:tgtEl>
                                        <p:attrNameLst>
                                          <p:attrName>ppt_w</p:attrName>
                                        </p:attrNameLst>
                                      </p:cBhvr>
                                      <p:tavLst>
                                        <p:tav tm="0">
                                          <p:val>
                                            <p:fltVal val="0"/>
                                          </p:val>
                                        </p:tav>
                                        <p:tav tm="100000">
                                          <p:val>
                                            <p:strVal val="#ppt_w"/>
                                          </p:val>
                                        </p:tav>
                                      </p:tavLst>
                                    </p:anim>
                                    <p:anim calcmode="lin" valueType="num">
                                      <p:cBhvr>
                                        <p:cTn id="8" dur="500" fill="hold"/>
                                        <p:tgtEl>
                                          <p:spTgt spid="237"/>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nodeType="clickEffect" presetClass="entr" presetSubtype="32" presetID="23" grpId="2" fill="hold">
                                  <p:stCondLst>
                                    <p:cond delay="0"/>
                                  </p:stCondLst>
                                  <p:iterate type="el" backwards="0">
                                    <p:tmAbs val="0"/>
                                  </p:iterate>
                                  <p:childTnLst>
                                    <p:set>
                                      <p:cBhvr>
                                        <p:cTn id="12" fill="hold"/>
                                        <p:tgtEl>
                                          <p:spTgt spid="238"/>
                                        </p:tgtEl>
                                        <p:attrNameLst>
                                          <p:attrName>style.visibility</p:attrName>
                                        </p:attrNameLst>
                                      </p:cBhvr>
                                      <p:to>
                                        <p:strVal val="visible"/>
                                      </p:to>
                                    </p:set>
                                    <p:anim calcmode="lin" valueType="num">
                                      <p:cBhvr>
                                        <p:cTn id="13" dur="500" fill="hold"/>
                                        <p:tgtEl>
                                          <p:spTgt spid="238"/>
                                        </p:tgtEl>
                                        <p:attrNameLst>
                                          <p:attrName>ppt_w</p:attrName>
                                        </p:attrNameLst>
                                      </p:cBhvr>
                                      <p:tavLst>
                                        <p:tav tm="0">
                                          <p:val>
                                            <p:fltVal val="0"/>
                                          </p:val>
                                        </p:tav>
                                        <p:tav tm="100000">
                                          <p:val>
                                            <p:strVal val="#ppt_w"/>
                                          </p:val>
                                        </p:tav>
                                      </p:tavLst>
                                    </p:anim>
                                    <p:anim calcmode="lin" valueType="num">
                                      <p:cBhvr>
                                        <p:cTn id="14" dur="500" fill="hold"/>
                                        <p:tgtEl>
                                          <p:spTgt spid="238"/>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nodeType="clickEffect" presetClass="entr" presetSubtype="32" presetID="23" grpId="3" fill="hold">
                                  <p:stCondLst>
                                    <p:cond delay="0"/>
                                  </p:stCondLst>
                                  <p:iterate type="el" backwards="0">
                                    <p:tmAbs val="0"/>
                                  </p:iterate>
                                  <p:childTnLst>
                                    <p:set>
                                      <p:cBhvr>
                                        <p:cTn id="18" fill="hold"/>
                                        <p:tgtEl>
                                          <p:spTgt spid="239"/>
                                        </p:tgtEl>
                                        <p:attrNameLst>
                                          <p:attrName>style.visibility</p:attrName>
                                        </p:attrNameLst>
                                      </p:cBhvr>
                                      <p:to>
                                        <p:strVal val="visible"/>
                                      </p:to>
                                    </p:set>
                                    <p:anim calcmode="lin" valueType="num">
                                      <p:cBhvr>
                                        <p:cTn id="19" dur="500" fill="hold"/>
                                        <p:tgtEl>
                                          <p:spTgt spid="239"/>
                                        </p:tgtEl>
                                        <p:attrNameLst>
                                          <p:attrName>ppt_w</p:attrName>
                                        </p:attrNameLst>
                                      </p:cBhvr>
                                      <p:tavLst>
                                        <p:tav tm="0">
                                          <p:val>
                                            <p:fltVal val="0"/>
                                          </p:val>
                                        </p:tav>
                                        <p:tav tm="100000">
                                          <p:val>
                                            <p:strVal val="#ppt_w"/>
                                          </p:val>
                                        </p:tav>
                                      </p:tavLst>
                                    </p:anim>
                                    <p:anim calcmode="lin" valueType="num">
                                      <p:cBhvr>
                                        <p:cTn id="20" dur="500" fill="hold"/>
                                        <p:tgtEl>
                                          <p:spTgt spid="239"/>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nodeType="clickEffect" presetClass="entr" presetSubtype="8" presetID="22" grpId="4" fill="hold">
                                  <p:stCondLst>
                                    <p:cond delay="0"/>
                                  </p:stCondLst>
                                  <p:iterate type="el" backwards="0">
                                    <p:tmAbs val="0"/>
                                  </p:iterate>
                                  <p:childTnLst>
                                    <p:set>
                                      <p:cBhvr>
                                        <p:cTn id="24" fill="hold"/>
                                        <p:tgtEl>
                                          <p:spTgt spid="235"/>
                                        </p:tgtEl>
                                        <p:attrNameLst>
                                          <p:attrName>style.visibility</p:attrName>
                                        </p:attrNameLst>
                                      </p:cBhvr>
                                      <p:to>
                                        <p:strVal val="visible"/>
                                      </p:to>
                                    </p:set>
                                    <p:animEffect filter="wipe(left)" transition="in">
                                      <p:cBhvr>
                                        <p:cTn id="25" dur="500"/>
                                        <p:tgtEl>
                                          <p:spTgt spid="235"/>
                                        </p:tgtEl>
                                      </p:cBhvr>
                                    </p:animEffect>
                                  </p:childTnLst>
                                </p:cTn>
                              </p:par>
                            </p:childTnLst>
                          </p:cTn>
                        </p:par>
                      </p:childTnLst>
                    </p:cTn>
                  </p:par>
                  <p:par>
                    <p:cTn id="26" fill="hold">
                      <p:stCondLst>
                        <p:cond delay="indefinite"/>
                      </p:stCondLst>
                      <p:childTnLst>
                        <p:par>
                          <p:cTn id="27" fill="hold">
                            <p:stCondLst>
                              <p:cond delay="0"/>
                            </p:stCondLst>
                            <p:childTnLst>
                              <p:par>
                                <p:cTn id="28" nodeType="clickEffect" presetClass="entr" presetSubtype="8" presetID="22" grpId="5" fill="hold">
                                  <p:stCondLst>
                                    <p:cond delay="0"/>
                                  </p:stCondLst>
                                  <p:iterate type="el" backwards="0">
                                    <p:tmAbs val="0"/>
                                  </p:iterate>
                                  <p:childTnLst>
                                    <p:set>
                                      <p:cBhvr>
                                        <p:cTn id="29" fill="hold"/>
                                        <p:tgtEl>
                                          <p:spTgt spid="236"/>
                                        </p:tgtEl>
                                        <p:attrNameLst>
                                          <p:attrName>style.visibility</p:attrName>
                                        </p:attrNameLst>
                                      </p:cBhvr>
                                      <p:to>
                                        <p:strVal val="visible"/>
                                      </p:to>
                                    </p:set>
                                    <p:animEffect filter="wipe(left)" transition="in">
                                      <p:cBhvr>
                                        <p:cTn id="30" dur="500"/>
                                        <p:tgtEl>
                                          <p:spTgt spid="236"/>
                                        </p:tgtEl>
                                      </p:cBhvr>
                                    </p:animEffect>
                                  </p:childTnLst>
                                </p:cTn>
                              </p:par>
                            </p:childTnLst>
                          </p:cTn>
                        </p:par>
                      </p:childTnLst>
                    </p:cTn>
                  </p:par>
                  <p:par>
                    <p:cTn id="31" fill="hold">
                      <p:stCondLst>
                        <p:cond delay="indefinite"/>
                      </p:stCondLst>
                      <p:childTnLst>
                        <p:par>
                          <p:cTn id="32" fill="hold">
                            <p:stCondLst>
                              <p:cond delay="0"/>
                            </p:stCondLst>
                            <p:childTnLst>
                              <p:par>
                                <p:cTn id="33" nodeType="clickEffect" presetClass="entr" presetSubtype="0" presetID="10" grpId="6" fill="hold">
                                  <p:stCondLst>
                                    <p:cond delay="0"/>
                                  </p:stCondLst>
                                  <p:iterate type="el" backwards="0">
                                    <p:tmAbs val="0"/>
                                  </p:iterate>
                                  <p:childTnLst>
                                    <p:set>
                                      <p:cBhvr>
                                        <p:cTn id="34" fill="hold"/>
                                        <p:tgtEl>
                                          <p:spTgt spid="233"/>
                                        </p:tgtEl>
                                        <p:attrNameLst>
                                          <p:attrName>style.visibility</p:attrName>
                                        </p:attrNameLst>
                                      </p:cBhvr>
                                      <p:to>
                                        <p:strVal val="visible"/>
                                      </p:to>
                                    </p:set>
                                    <p:animEffect filter="fade" transition="in">
                                      <p:cBhvr>
                                        <p:cTn id="35" dur="500"/>
                                        <p:tgtEl>
                                          <p:spTgt spid="23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38" grpId="2"/>
      <p:bldP build="whole" bldLvl="1" animBg="1" rev="0" advAuto="0" spid="239" grpId="3"/>
      <p:bldP build="whole" bldLvl="1" animBg="1" rev="0" advAuto="0" spid="237" grpId="1"/>
      <p:bldP build="whole" bldLvl="1" animBg="1" rev="0" advAuto="0" spid="235" grpId="4"/>
      <p:bldP build="whole" bldLvl="1" animBg="1" rev="0" advAuto="0" spid="233" grpId="6"/>
      <p:bldP build="whole" bldLvl="1" animBg="1" rev="0" advAuto="0" spid="236" grpId="5"/>
    </p:bldLst>
  </p:timing>
</p:sld>
</file>

<file path=ppt/slides/slide2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3" name="Shape 243"/>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6</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28 of 61</a:t>
            </a:r>
          </a:p>
        </p:txBody>
      </p:sp>
      <p:pic>
        <p:nvPicPr>
          <p:cNvPr id="244" name="gramatica-header.png" descr="gramatica-header"/>
          <p:cNvPicPr/>
          <p:nvPr/>
        </p:nvPicPr>
        <p:blipFill>
          <a:blip r:embed="rId2">
            <a:extLst/>
          </a:blip>
          <a:stretch>
            <a:fillRect/>
          </a:stretch>
        </p:blipFill>
        <p:spPr>
          <a:xfrm>
            <a:off x="1587" y="0"/>
            <a:ext cx="9142413" cy="965200"/>
          </a:xfrm>
          <a:prstGeom prst="rect">
            <a:avLst/>
          </a:prstGeom>
          <a:ln w="12700">
            <a:miter lim="400000"/>
          </a:ln>
        </p:spPr>
      </p:pic>
      <p:pic>
        <p:nvPicPr>
          <p:cNvPr id="245" name="next slide.png" descr="next slide"/>
          <p:cNvPicPr/>
          <p:nvPr/>
        </p:nvPicPr>
        <p:blipFill>
          <a:blip r:embed="rId3">
            <a:extLst/>
          </a:blip>
          <a:stretch>
            <a:fillRect/>
          </a:stretch>
        </p:blipFill>
        <p:spPr>
          <a:xfrm>
            <a:off x="7467600" y="5797550"/>
            <a:ext cx="1600200" cy="457200"/>
          </a:xfrm>
          <a:prstGeom prst="rect">
            <a:avLst/>
          </a:prstGeom>
          <a:ln w="12700">
            <a:miter lim="400000"/>
          </a:ln>
        </p:spPr>
      </p:pic>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24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45" grpId="1"/>
    </p:bldLst>
  </p:timing>
</p:sld>
</file>

<file path=ppt/slides/slide2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47" name="gramatica-header.png" descr="gramatica-header"/>
          <p:cNvPicPr/>
          <p:nvPr/>
        </p:nvPicPr>
        <p:blipFill>
          <a:blip r:embed="rId2">
            <a:extLst/>
          </a:blip>
          <a:stretch>
            <a:fillRect/>
          </a:stretch>
        </p:blipFill>
        <p:spPr>
          <a:xfrm>
            <a:off x="1587" y="0"/>
            <a:ext cx="9142413" cy="965200"/>
          </a:xfrm>
          <a:prstGeom prst="rect">
            <a:avLst/>
          </a:prstGeom>
          <a:ln w="12700">
            <a:miter lim="400000"/>
          </a:ln>
        </p:spPr>
      </p:pic>
      <p:sp>
        <p:nvSpPr>
          <p:cNvPr id="248" name="Shape 248"/>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6</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29 of 61</a:t>
            </a:r>
          </a:p>
        </p:txBody>
      </p:sp>
      <p:pic>
        <p:nvPicPr>
          <p:cNvPr id="249" name="next slide.png" descr="next slide"/>
          <p:cNvPicPr/>
          <p:nvPr/>
        </p:nvPicPr>
        <p:blipFill>
          <a:blip r:embed="rId3">
            <a:extLst/>
          </a:blip>
          <a:stretch>
            <a:fillRect/>
          </a:stretch>
        </p:blipFill>
        <p:spPr>
          <a:xfrm>
            <a:off x="7467600" y="5797550"/>
            <a:ext cx="1600200" cy="457200"/>
          </a:xfrm>
          <a:prstGeom prst="rect">
            <a:avLst/>
          </a:prstGeom>
          <a:ln w="12700">
            <a:miter lim="400000"/>
          </a:ln>
        </p:spPr>
      </p:pic>
      <p:sp>
        <p:nvSpPr>
          <p:cNvPr id="250" name="Shape 250"/>
          <p:cNvSpPr/>
          <p:nvPr/>
        </p:nvSpPr>
        <p:spPr>
          <a:xfrm>
            <a:off x="319087" y="1953922"/>
            <a:ext cx="8194676" cy="154363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r>
              <a:rPr b="1" sz="2000">
                <a:solidFill>
                  <a:srgbClr val="FF3300"/>
                </a:solidFill>
              </a:rPr>
              <a:t>1.</a:t>
            </a:r>
            <a:r>
              <a:rPr b="1" sz="2000"/>
              <a:t>    </a:t>
            </a:r>
            <a:r>
              <a:rPr sz="2000"/>
              <a:t>In Chapter 5 you learned the pronouns </a:t>
            </a:r>
            <a:r>
              <a:rPr b="1" sz="2000"/>
              <a:t>me </a:t>
            </a:r>
            <a:r>
              <a:rPr sz="2000"/>
              <a:t>and </a:t>
            </a:r>
            <a:r>
              <a:rPr b="1" sz="2000"/>
              <a:t>te </a:t>
            </a:r>
            <a:r>
              <a:rPr sz="2000"/>
              <a:t>with the 	expressions </a:t>
            </a:r>
            <a:br>
              <a:rPr sz="2000"/>
            </a:br>
            <a:r>
              <a:rPr sz="2000"/>
              <a:t>       </a:t>
            </a:r>
            <a:r>
              <a:rPr b="1" sz="2000"/>
              <a:t>me gusta, te interesa, te aburre. </a:t>
            </a:r>
            <a:r>
              <a:rPr sz="2000"/>
              <a:t>Note that </a:t>
            </a:r>
            <a:r>
              <a:rPr sz="2000">
                <a:solidFill>
                  <a:srgbClr val="FF3300"/>
                </a:solidFill>
              </a:rPr>
              <a:t>____</a:t>
            </a:r>
            <a:r>
              <a:rPr sz="2000"/>
              <a:t> is the object pronoun</a:t>
            </a:r>
            <a:br>
              <a:rPr sz="2000"/>
            </a:br>
            <a:r>
              <a:rPr sz="2000"/>
              <a:t>       that corresponds to </a:t>
            </a:r>
            <a:r>
              <a:rPr b="1" sz="2000"/>
              <a:t>nosotros.</a:t>
            </a:r>
            <a:r>
              <a:rPr sz="2000"/>
              <a:t> </a:t>
            </a:r>
          </a:p>
        </p:txBody>
      </p:sp>
      <p:sp>
        <p:nvSpPr>
          <p:cNvPr id="251" name="Shape 251"/>
          <p:cNvSpPr/>
          <p:nvPr/>
        </p:nvSpPr>
        <p:spPr>
          <a:xfrm>
            <a:off x="5183187" y="2538122"/>
            <a:ext cx="796926" cy="37523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a:defRPr b="1" sz="2000">
                <a:solidFill>
                  <a:srgbClr val="FF0000"/>
                </a:solidFill>
              </a:defRPr>
            </a:lvl1pPr>
          </a:lstStyle>
          <a:p>
            <a:pPr lvl="0">
              <a:defRPr b="0" sz="1800">
                <a:solidFill>
                  <a:srgbClr val="000000"/>
                </a:solidFill>
              </a:defRPr>
            </a:pPr>
            <a:r>
              <a:rPr b="1" sz="2000">
                <a:solidFill>
                  <a:srgbClr val="FF0000"/>
                </a:solidFill>
              </a:rPr>
              <a:t>nos</a:t>
            </a:r>
          </a:p>
        </p:txBody>
      </p:sp>
      <p:pic>
        <p:nvPicPr>
          <p:cNvPr id="252" name="slide 30-33 titletext1a.png" descr="slide 30-33 titletext1a"/>
          <p:cNvPicPr/>
          <p:nvPr/>
        </p:nvPicPr>
        <p:blipFill>
          <a:blip r:embed="rId4">
            <a:extLst/>
          </a:blip>
          <a:stretch>
            <a:fillRect/>
          </a:stretch>
        </p:blipFill>
        <p:spPr>
          <a:xfrm>
            <a:off x="274637" y="1027112"/>
            <a:ext cx="5461001" cy="444501"/>
          </a:xfrm>
          <a:prstGeom prst="rect">
            <a:avLst/>
          </a:prstGeom>
          <a:ln w="12700">
            <a:miter lim="400000"/>
          </a:ln>
        </p:spPr>
      </p:pic>
      <p:sp>
        <p:nvSpPr>
          <p:cNvPr id="253" name="Shape 253"/>
          <p:cNvSpPr/>
          <p:nvPr/>
        </p:nvSpPr>
        <p:spPr>
          <a:xfrm>
            <a:off x="2714625" y="3847809"/>
            <a:ext cx="4594225" cy="37523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b="1" sz="2000"/>
            </a:lvl1pPr>
          </a:lstStyle>
          <a:p>
            <a:pPr lvl="0">
              <a:defRPr b="0" sz="1800"/>
            </a:pPr>
            <a:r>
              <a:rPr b="1" sz="2000"/>
              <a:t>No nos aburre el curso. Nos gusta. </a:t>
            </a:r>
          </a:p>
        </p:txBody>
      </p:sp>
      <p:sp>
        <p:nvSpPr>
          <p:cNvPr id="254" name="Shape 254"/>
          <p:cNvSpPr/>
          <p:nvPr/>
        </p:nvSpPr>
        <p:spPr>
          <a:xfrm>
            <a:off x="2714625" y="4432009"/>
            <a:ext cx="3419475" cy="37523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b="1" sz="2000"/>
            </a:lvl1pPr>
          </a:lstStyle>
          <a:p>
            <a:pPr lvl="0">
              <a:defRPr b="0" sz="1800"/>
            </a:pPr>
            <a:r>
              <a:rPr b="1" sz="2000"/>
              <a:t>Nos interesa bastante.</a:t>
            </a:r>
          </a:p>
        </p:txBody>
      </p:sp>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32" presetID="23" grpId="1" fill="hold">
                                  <p:stCondLst>
                                    <p:cond delay="0"/>
                                  </p:stCondLst>
                                  <p:iterate type="el" backwards="0">
                                    <p:tmAbs val="0"/>
                                  </p:iterate>
                                  <p:childTnLst>
                                    <p:set>
                                      <p:cBhvr>
                                        <p:cTn id="6" fill="hold"/>
                                        <p:tgtEl>
                                          <p:spTgt spid="251"/>
                                        </p:tgtEl>
                                        <p:attrNameLst>
                                          <p:attrName>style.visibility</p:attrName>
                                        </p:attrNameLst>
                                      </p:cBhvr>
                                      <p:to>
                                        <p:strVal val="visible"/>
                                      </p:to>
                                    </p:set>
                                    <p:anim calcmode="lin" valueType="num">
                                      <p:cBhvr>
                                        <p:cTn id="7" dur="500" fill="hold"/>
                                        <p:tgtEl>
                                          <p:spTgt spid="251"/>
                                        </p:tgtEl>
                                        <p:attrNameLst>
                                          <p:attrName>ppt_w</p:attrName>
                                        </p:attrNameLst>
                                      </p:cBhvr>
                                      <p:tavLst>
                                        <p:tav tm="0">
                                          <p:val>
                                            <p:fltVal val="0"/>
                                          </p:val>
                                        </p:tav>
                                        <p:tav tm="100000">
                                          <p:val>
                                            <p:strVal val="#ppt_w"/>
                                          </p:val>
                                        </p:tav>
                                      </p:tavLst>
                                    </p:anim>
                                    <p:anim calcmode="lin" valueType="num">
                                      <p:cBhvr>
                                        <p:cTn id="8" dur="500" fill="hold"/>
                                        <p:tgtEl>
                                          <p:spTgt spid="251"/>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nodeType="clickEffect" presetClass="entr" presetSubtype="8" presetID="22" grpId="2" fill="hold">
                                  <p:stCondLst>
                                    <p:cond delay="0"/>
                                  </p:stCondLst>
                                  <p:iterate type="el" backwards="0">
                                    <p:tmAbs val="0"/>
                                  </p:iterate>
                                  <p:childTnLst>
                                    <p:set>
                                      <p:cBhvr>
                                        <p:cTn id="12" fill="hold"/>
                                        <p:tgtEl>
                                          <p:spTgt spid="253"/>
                                        </p:tgtEl>
                                        <p:attrNameLst>
                                          <p:attrName>style.visibility</p:attrName>
                                        </p:attrNameLst>
                                      </p:cBhvr>
                                      <p:to>
                                        <p:strVal val="visible"/>
                                      </p:to>
                                    </p:set>
                                    <p:animEffect filter="wipe(left)" transition="in">
                                      <p:cBhvr>
                                        <p:cTn id="13" dur="500"/>
                                        <p:tgtEl>
                                          <p:spTgt spid="253"/>
                                        </p:tgtEl>
                                      </p:cBhvr>
                                    </p:animEffect>
                                  </p:childTnLst>
                                </p:cTn>
                              </p:par>
                            </p:childTnLst>
                          </p:cTn>
                        </p:par>
                      </p:childTnLst>
                    </p:cTn>
                  </p:par>
                  <p:par>
                    <p:cTn id="14" fill="hold">
                      <p:stCondLst>
                        <p:cond delay="indefinite"/>
                      </p:stCondLst>
                      <p:childTnLst>
                        <p:par>
                          <p:cTn id="15" fill="hold">
                            <p:stCondLst>
                              <p:cond delay="0"/>
                            </p:stCondLst>
                            <p:childTnLst>
                              <p:par>
                                <p:cTn id="16" nodeType="clickEffect" presetClass="entr" presetSubtype="8" presetID="22" grpId="3" fill="hold">
                                  <p:stCondLst>
                                    <p:cond delay="0"/>
                                  </p:stCondLst>
                                  <p:iterate type="el" backwards="0">
                                    <p:tmAbs val="0"/>
                                  </p:iterate>
                                  <p:childTnLst>
                                    <p:set>
                                      <p:cBhvr>
                                        <p:cTn id="17" fill="hold"/>
                                        <p:tgtEl>
                                          <p:spTgt spid="254"/>
                                        </p:tgtEl>
                                        <p:attrNameLst>
                                          <p:attrName>style.visibility</p:attrName>
                                        </p:attrNameLst>
                                      </p:cBhvr>
                                      <p:to>
                                        <p:strVal val="visible"/>
                                      </p:to>
                                    </p:set>
                                    <p:animEffect filter="wipe(left)" transition="in">
                                      <p:cBhvr>
                                        <p:cTn id="18" dur="500"/>
                                        <p:tgtEl>
                                          <p:spTgt spid="254"/>
                                        </p:tgtEl>
                                      </p:cBhvr>
                                    </p:animEffect>
                                  </p:childTnLst>
                                </p:cTn>
                              </p:par>
                            </p:childTnLst>
                          </p:cTn>
                        </p:par>
                      </p:childTnLst>
                    </p:cTn>
                  </p:par>
                  <p:par>
                    <p:cTn id="19" fill="hold">
                      <p:stCondLst>
                        <p:cond delay="indefinite"/>
                      </p:stCondLst>
                      <p:childTnLst>
                        <p:par>
                          <p:cTn id="20" fill="hold">
                            <p:stCondLst>
                              <p:cond delay="0"/>
                            </p:stCondLst>
                            <p:childTnLst>
                              <p:par>
                                <p:cTn id="21" nodeType="clickEffect" presetClass="entr" presetSubtype="0" presetID="10" grpId="4" fill="hold">
                                  <p:stCondLst>
                                    <p:cond delay="0"/>
                                  </p:stCondLst>
                                  <p:iterate type="el" backwards="0">
                                    <p:tmAbs val="0"/>
                                  </p:iterate>
                                  <p:childTnLst>
                                    <p:set>
                                      <p:cBhvr>
                                        <p:cTn id="22" fill="hold"/>
                                        <p:tgtEl>
                                          <p:spTgt spid="249"/>
                                        </p:tgtEl>
                                        <p:attrNameLst>
                                          <p:attrName>style.visibility</p:attrName>
                                        </p:attrNameLst>
                                      </p:cBhvr>
                                      <p:to>
                                        <p:strVal val="visible"/>
                                      </p:to>
                                    </p:set>
                                    <p:animEffect filter="fade" transition="in">
                                      <p:cBhvr>
                                        <p:cTn id="23" dur="500"/>
                                        <p:tgtEl>
                                          <p:spTgt spid="24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51" grpId="1"/>
      <p:bldP build="whole" bldLvl="1" animBg="1" rev="0" advAuto="0" spid="249" grpId="4"/>
      <p:bldP build="whole" bldLvl="1" animBg="1" rev="0" advAuto="0" spid="254" grpId="3"/>
      <p:bldP build="whole" bldLvl="1" animBg="1" rev="0" advAuto="0" spid="253" grpId="2"/>
    </p:bldLst>
  </p:timing>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6" name="Cap06slide03a.png" descr="Cap06slide03a"/>
          <p:cNvPicPr/>
          <p:nvPr/>
        </p:nvPicPr>
        <p:blipFill>
          <a:blip r:embed="rId2">
            <a:extLst/>
          </a:blip>
          <a:stretch>
            <a:fillRect/>
          </a:stretch>
        </p:blipFill>
        <p:spPr>
          <a:xfrm>
            <a:off x="481012" y="1960562"/>
            <a:ext cx="3327401" cy="3175001"/>
          </a:xfrm>
          <a:prstGeom prst="rect">
            <a:avLst/>
          </a:prstGeom>
          <a:ln w="12700">
            <a:miter lim="400000"/>
          </a:ln>
        </p:spPr>
      </p:pic>
      <p:pic>
        <p:nvPicPr>
          <p:cNvPr id="27" name="vocabulario1-header.png" descr="vocabulario1-header"/>
          <p:cNvPicPr/>
          <p:nvPr/>
        </p:nvPicPr>
        <p:blipFill>
          <a:blip r:embed="rId3">
            <a:extLst/>
          </a:blip>
          <a:stretch>
            <a:fillRect/>
          </a:stretch>
        </p:blipFill>
        <p:spPr>
          <a:xfrm>
            <a:off x="0" y="0"/>
            <a:ext cx="9142413" cy="990600"/>
          </a:xfrm>
          <a:prstGeom prst="rect">
            <a:avLst/>
          </a:prstGeom>
          <a:ln w="12700">
            <a:miter lim="400000"/>
          </a:ln>
        </p:spPr>
      </p:pic>
      <p:sp>
        <p:nvSpPr>
          <p:cNvPr id="28" name="Shape 28"/>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6</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3 of 61</a:t>
            </a:r>
          </a:p>
        </p:txBody>
      </p:sp>
      <p:pic>
        <p:nvPicPr>
          <p:cNvPr id="29" name="next slide.png" descr="next slide"/>
          <p:cNvPicPr/>
          <p:nvPr/>
        </p:nvPicPr>
        <p:blipFill>
          <a:blip r:embed="rId4">
            <a:extLst/>
          </a:blip>
          <a:stretch>
            <a:fillRect/>
          </a:stretch>
        </p:blipFill>
        <p:spPr>
          <a:xfrm>
            <a:off x="7467600" y="5797550"/>
            <a:ext cx="1600200" cy="457200"/>
          </a:xfrm>
          <a:prstGeom prst="rect">
            <a:avLst/>
          </a:prstGeom>
          <a:ln w="12700">
            <a:miter lim="400000"/>
          </a:ln>
        </p:spPr>
      </p:pic>
      <p:sp>
        <p:nvSpPr>
          <p:cNvPr id="30" name="Shape 30"/>
          <p:cNvSpPr/>
          <p:nvPr/>
        </p:nvSpPr>
        <p:spPr>
          <a:xfrm>
            <a:off x="4195762" y="3690269"/>
            <a:ext cx="3346451" cy="7427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r>
              <a:rPr sz="2200"/>
              <a:t>Susana está de buen humor.</a:t>
            </a:r>
            <a:r>
              <a:rPr b="1" sz="2200">
                <a:solidFill>
                  <a:srgbClr val="0000FF"/>
                </a:solidFill>
              </a:rPr>
              <a:t> </a:t>
            </a:r>
          </a:p>
        </p:txBody>
      </p:sp>
      <p:sp>
        <p:nvSpPr>
          <p:cNvPr id="31" name="Shape 31"/>
          <p:cNvSpPr/>
          <p:nvPr/>
        </p:nvSpPr>
        <p:spPr>
          <a:xfrm>
            <a:off x="4178300" y="4120481"/>
            <a:ext cx="3432175" cy="7427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2200"/>
            </a:lvl1pPr>
          </a:lstStyle>
          <a:p>
            <a:pPr lvl="0">
              <a:defRPr sz="1800"/>
            </a:pPr>
            <a:r>
              <a:rPr sz="2200"/>
              <a:t>Tiene una sonrisa en la cara. </a:t>
            </a:r>
          </a:p>
        </p:txBody>
      </p:sp>
      <p:sp>
        <p:nvSpPr>
          <p:cNvPr id="32" name="Shape 32"/>
          <p:cNvSpPr/>
          <p:nvPr/>
        </p:nvSpPr>
        <p:spPr>
          <a:xfrm>
            <a:off x="4181474" y="4749925"/>
            <a:ext cx="3240089" cy="7427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r>
              <a:rPr sz="2200"/>
              <a:t>Tiene también un buen sentido de humor.</a:t>
            </a:r>
            <a:r>
              <a:rPr b="1" sz="2200">
                <a:solidFill>
                  <a:srgbClr val="0000FF"/>
                </a:solidFill>
              </a:rPr>
              <a:t> </a:t>
            </a:r>
          </a:p>
        </p:txBody>
      </p:sp>
      <p:sp>
        <p:nvSpPr>
          <p:cNvPr id="33" name="Shape 33"/>
          <p:cNvSpPr/>
          <p:nvPr/>
        </p:nvSpPr>
        <p:spPr>
          <a:xfrm>
            <a:off x="4195762" y="5532562"/>
            <a:ext cx="3432176" cy="7427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r>
              <a:rPr sz="2200"/>
              <a:t>Julia está de mal humor. </a:t>
            </a:r>
            <a:r>
              <a:rPr sz="2200"/>
              <a:t>Está enojada (enfadada).</a:t>
            </a:r>
            <a:r>
              <a:rPr b="1" sz="2200">
                <a:solidFill>
                  <a:srgbClr val="0000FF"/>
                </a:solidFill>
              </a:rPr>
              <a:t> </a:t>
            </a:r>
          </a:p>
        </p:txBody>
      </p:sp>
      <p:pic>
        <p:nvPicPr>
          <p:cNvPr id="34" name="slide 3 text1b.png" descr="slide 3 text1b"/>
          <p:cNvPicPr/>
          <p:nvPr/>
        </p:nvPicPr>
        <p:blipFill>
          <a:blip r:embed="rId5">
            <a:extLst/>
          </a:blip>
          <a:stretch>
            <a:fillRect/>
          </a:stretch>
        </p:blipFill>
        <p:spPr>
          <a:xfrm>
            <a:off x="700087" y="4460875"/>
            <a:ext cx="1397001" cy="254000"/>
          </a:xfrm>
          <a:prstGeom prst="rect">
            <a:avLst/>
          </a:prstGeom>
          <a:ln w="12700">
            <a:miter lim="400000"/>
          </a:ln>
        </p:spPr>
      </p:pic>
      <p:pic>
        <p:nvPicPr>
          <p:cNvPr id="35" name="slide 3 text2b.png" descr="slide 3 text2b"/>
          <p:cNvPicPr/>
          <p:nvPr/>
        </p:nvPicPr>
        <p:blipFill>
          <a:blip r:embed="rId6">
            <a:extLst/>
          </a:blip>
          <a:stretch>
            <a:fillRect/>
          </a:stretch>
        </p:blipFill>
        <p:spPr>
          <a:xfrm>
            <a:off x="2254250" y="3889375"/>
            <a:ext cx="1384300" cy="254000"/>
          </a:xfrm>
          <a:prstGeom prst="rect">
            <a:avLst/>
          </a:prstGeom>
          <a:ln w="12700">
            <a:miter lim="400000"/>
          </a:ln>
        </p:spPr>
      </p:pic>
      <p:pic>
        <p:nvPicPr>
          <p:cNvPr id="36" name="Cap06slide03b.png" descr="Cap06slide03b"/>
          <p:cNvPicPr/>
          <p:nvPr/>
        </p:nvPicPr>
        <p:blipFill>
          <a:blip r:embed="rId7">
            <a:extLst/>
          </a:blip>
          <a:stretch>
            <a:fillRect/>
          </a:stretch>
        </p:blipFill>
        <p:spPr>
          <a:xfrm>
            <a:off x="4106862" y="1316037"/>
            <a:ext cx="3657601" cy="2540001"/>
          </a:xfrm>
          <a:prstGeom prst="rect">
            <a:avLst/>
          </a:prstGeom>
          <a:ln w="12700">
            <a:miter lim="400000"/>
          </a:ln>
        </p:spPr>
      </p:pic>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0" grpId="1" fill="hold">
                                  <p:stCondLst>
                                    <p:cond delay="0"/>
                                  </p:stCondLst>
                                  <p:iterate type="el" backwards="0">
                                    <p:tmAbs val="0"/>
                                  </p:iterate>
                                  <p:childTnLst>
                                    <p:set>
                                      <p:cBhvr>
                                        <p:cTn id="6" fill="hold"/>
                                        <p:tgtEl>
                                          <p:spTgt spid="34"/>
                                        </p:tgtEl>
                                        <p:attrNameLst>
                                          <p:attrName>style.visibility</p:attrName>
                                        </p:attrNameLst>
                                      </p:cBhvr>
                                      <p:to>
                                        <p:strVal val="visible"/>
                                      </p:to>
                                    </p:set>
                                    <p:animEffect filter="fade" transition="in">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0" presetID="10" grpId="2" fill="hold">
                                  <p:stCondLst>
                                    <p:cond delay="0"/>
                                  </p:stCondLst>
                                  <p:iterate type="el" backwards="0">
                                    <p:tmAbs val="0"/>
                                  </p:iterate>
                                  <p:childTnLst>
                                    <p:set>
                                      <p:cBhvr>
                                        <p:cTn id="11" fill="hold"/>
                                        <p:tgtEl>
                                          <p:spTgt spid="35"/>
                                        </p:tgtEl>
                                        <p:attrNameLst>
                                          <p:attrName>style.visibility</p:attrName>
                                        </p:attrNameLst>
                                      </p:cBhvr>
                                      <p:to>
                                        <p:strVal val="visible"/>
                                      </p:to>
                                    </p:set>
                                    <p:animEffect filter="fade" transition="in">
                                      <p:cBhvr>
                                        <p:cTn id="12" dur="500"/>
                                        <p:tgtEl>
                                          <p:spTgt spid="35"/>
                                        </p:tgtEl>
                                      </p:cBhvr>
                                    </p:animEffect>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8" presetID="22" grpId="3" fill="hold">
                                  <p:stCondLst>
                                    <p:cond delay="0"/>
                                  </p:stCondLst>
                                  <p:iterate type="el" backwards="0">
                                    <p:tmAbs val="0"/>
                                  </p:iterate>
                                  <p:childTnLst>
                                    <p:set>
                                      <p:cBhvr>
                                        <p:cTn id="16" fill="hold"/>
                                        <p:tgtEl>
                                          <p:spTgt spid="30"/>
                                        </p:tgtEl>
                                        <p:attrNameLst>
                                          <p:attrName>style.visibility</p:attrName>
                                        </p:attrNameLst>
                                      </p:cBhvr>
                                      <p:to>
                                        <p:strVal val="visible"/>
                                      </p:to>
                                    </p:set>
                                    <p:animEffect filter="wipe(left)" transition="in">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nodeType="clickEffect" presetClass="entr" presetSubtype="8" presetID="22" grpId="4" fill="hold">
                                  <p:stCondLst>
                                    <p:cond delay="0"/>
                                  </p:stCondLst>
                                  <p:iterate type="el" backwards="0">
                                    <p:tmAbs val="0"/>
                                  </p:iterate>
                                  <p:childTnLst>
                                    <p:set>
                                      <p:cBhvr>
                                        <p:cTn id="21" fill="hold"/>
                                        <p:tgtEl>
                                          <p:spTgt spid="31"/>
                                        </p:tgtEl>
                                        <p:attrNameLst>
                                          <p:attrName>style.visibility</p:attrName>
                                        </p:attrNameLst>
                                      </p:cBhvr>
                                      <p:to>
                                        <p:strVal val="visible"/>
                                      </p:to>
                                    </p:set>
                                    <p:animEffect filter="wipe(left)" transition="in">
                                      <p:cBhvr>
                                        <p:cTn id="22" dur="500"/>
                                        <p:tgtEl>
                                          <p:spTgt spid="31"/>
                                        </p:tgtEl>
                                      </p:cBhvr>
                                    </p:animEffect>
                                  </p:childTnLst>
                                </p:cTn>
                              </p:par>
                            </p:childTnLst>
                          </p:cTn>
                        </p:par>
                      </p:childTnLst>
                    </p:cTn>
                  </p:par>
                  <p:par>
                    <p:cTn id="23" fill="hold">
                      <p:stCondLst>
                        <p:cond delay="indefinite"/>
                      </p:stCondLst>
                      <p:childTnLst>
                        <p:par>
                          <p:cTn id="24" fill="hold">
                            <p:stCondLst>
                              <p:cond delay="0"/>
                            </p:stCondLst>
                            <p:childTnLst>
                              <p:par>
                                <p:cTn id="25" nodeType="clickEffect" presetClass="entr" presetSubtype="8" presetID="22" grpId="5" fill="hold">
                                  <p:stCondLst>
                                    <p:cond delay="0"/>
                                  </p:stCondLst>
                                  <p:iterate type="el" backwards="0">
                                    <p:tmAbs val="0"/>
                                  </p:iterate>
                                  <p:childTnLst>
                                    <p:set>
                                      <p:cBhvr>
                                        <p:cTn id="26" fill="hold"/>
                                        <p:tgtEl>
                                          <p:spTgt spid="32"/>
                                        </p:tgtEl>
                                        <p:attrNameLst>
                                          <p:attrName>style.visibility</p:attrName>
                                        </p:attrNameLst>
                                      </p:cBhvr>
                                      <p:to>
                                        <p:strVal val="visible"/>
                                      </p:to>
                                    </p:set>
                                    <p:animEffect filter="wipe(left)" transition="in">
                                      <p:cBhvr>
                                        <p:cTn id="27" dur="500"/>
                                        <p:tgtEl>
                                          <p:spTgt spid="32"/>
                                        </p:tgtEl>
                                      </p:cBhvr>
                                    </p:animEffect>
                                  </p:childTnLst>
                                </p:cTn>
                              </p:par>
                            </p:childTnLst>
                          </p:cTn>
                        </p:par>
                      </p:childTnLst>
                    </p:cTn>
                  </p:par>
                  <p:par>
                    <p:cTn id="28" fill="hold">
                      <p:stCondLst>
                        <p:cond delay="indefinite"/>
                      </p:stCondLst>
                      <p:childTnLst>
                        <p:par>
                          <p:cTn id="29" fill="hold">
                            <p:stCondLst>
                              <p:cond delay="0"/>
                            </p:stCondLst>
                            <p:childTnLst>
                              <p:par>
                                <p:cTn id="30" nodeType="clickEffect" presetClass="entr" presetSubtype="8" presetID="22" grpId="6" fill="hold">
                                  <p:stCondLst>
                                    <p:cond delay="0"/>
                                  </p:stCondLst>
                                  <p:iterate type="el" backwards="0">
                                    <p:tmAbs val="0"/>
                                  </p:iterate>
                                  <p:childTnLst>
                                    <p:set>
                                      <p:cBhvr>
                                        <p:cTn id="31" fill="hold"/>
                                        <p:tgtEl>
                                          <p:spTgt spid="33"/>
                                        </p:tgtEl>
                                        <p:attrNameLst>
                                          <p:attrName>style.visibility</p:attrName>
                                        </p:attrNameLst>
                                      </p:cBhvr>
                                      <p:to>
                                        <p:strVal val="visible"/>
                                      </p:to>
                                    </p:set>
                                    <p:animEffect filter="wipe(left)" transition="in">
                                      <p:cBhvr>
                                        <p:cTn id="32" dur="500"/>
                                        <p:tgtEl>
                                          <p:spTgt spid="33"/>
                                        </p:tgtEl>
                                      </p:cBhvr>
                                    </p:animEffect>
                                  </p:childTnLst>
                                </p:cTn>
                              </p:par>
                            </p:childTnLst>
                          </p:cTn>
                        </p:par>
                      </p:childTnLst>
                    </p:cTn>
                  </p:par>
                  <p:par>
                    <p:cTn id="33" fill="hold">
                      <p:stCondLst>
                        <p:cond delay="indefinite"/>
                      </p:stCondLst>
                      <p:childTnLst>
                        <p:par>
                          <p:cTn id="34" fill="hold">
                            <p:stCondLst>
                              <p:cond delay="0"/>
                            </p:stCondLst>
                            <p:childTnLst>
                              <p:par>
                                <p:cTn id="35" nodeType="clickEffect" presetClass="entr" presetSubtype="0" presetID="1" grpId="7" fill="hold">
                                  <p:stCondLst>
                                    <p:cond delay="0"/>
                                  </p:stCondLst>
                                  <p:iterate type="el" backwards="0">
                                    <p:tmAbs val="0"/>
                                  </p:iterate>
                                  <p:childTnLst>
                                    <p:set>
                                      <p:cBhvr>
                                        <p:cTn id="36" fill="hold"/>
                                        <p:tgtEl>
                                          <p:spTgt spid="2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2" grpId="5"/>
      <p:bldP build="whole" bldLvl="1" animBg="1" rev="0" advAuto="0" spid="34" grpId="1"/>
      <p:bldP build="whole" bldLvl="1" animBg="1" rev="0" advAuto="0" spid="31" grpId="4"/>
      <p:bldP build="whole" bldLvl="1" animBg="1" rev="0" advAuto="0" spid="35" grpId="2"/>
      <p:bldP build="whole" bldLvl="1" animBg="1" rev="0" advAuto="0" spid="33" grpId="6"/>
      <p:bldP build="whole" bldLvl="1" animBg="1" rev="0" advAuto="0" spid="30" grpId="3"/>
      <p:bldP build="whole" bldLvl="1" animBg="1" rev="0" advAuto="0" spid="29" grpId="7"/>
    </p:bldLst>
  </p:timing>
</p:sld>
</file>

<file path=ppt/slides/slide3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pSp>
        <p:nvGrpSpPr>
          <p:cNvPr id="258" name="Group 258"/>
          <p:cNvGrpSpPr/>
          <p:nvPr/>
        </p:nvGrpSpPr>
        <p:grpSpPr>
          <a:xfrm>
            <a:off x="3087687" y="5130800"/>
            <a:ext cx="1344613" cy="554038"/>
            <a:chOff x="0" y="0"/>
            <a:chExt cx="1344612" cy="554037"/>
          </a:xfrm>
        </p:grpSpPr>
        <p:sp>
          <p:nvSpPr>
            <p:cNvPr id="256" name="Shape 256"/>
            <p:cNvSpPr/>
            <p:nvPr/>
          </p:nvSpPr>
          <p:spPr>
            <a:xfrm>
              <a:off x="954087" y="0"/>
              <a:ext cx="390526" cy="247650"/>
            </a:xfrm>
            <a:prstGeom prst="rect">
              <a:avLst/>
            </a:prstGeom>
            <a:solidFill>
              <a:srgbClr val="FFFF00"/>
            </a:solidFill>
            <a:ln w="12700" cap="flat">
              <a:noFill/>
              <a:miter lim="400000"/>
            </a:ln>
            <a:effectLst/>
          </p:spPr>
          <p:txBody>
            <a:bodyPr wrap="square" lIns="0" tIns="0" rIns="0" bIns="0" numCol="1" anchor="ctr">
              <a:noAutofit/>
            </a:bodyPr>
            <a:lstStyle/>
            <a:p>
              <a:pPr lvl="0"/>
            </a:p>
          </p:txBody>
        </p:sp>
        <p:sp>
          <p:nvSpPr>
            <p:cNvPr id="257" name="Shape 257"/>
            <p:cNvSpPr/>
            <p:nvPr/>
          </p:nvSpPr>
          <p:spPr>
            <a:xfrm>
              <a:off x="0" y="306387"/>
              <a:ext cx="406400" cy="247651"/>
            </a:xfrm>
            <a:prstGeom prst="rect">
              <a:avLst/>
            </a:prstGeom>
            <a:solidFill>
              <a:srgbClr val="FFFF00"/>
            </a:solidFill>
            <a:ln w="12700" cap="flat">
              <a:noFill/>
              <a:miter lim="400000"/>
            </a:ln>
            <a:effectLst/>
          </p:spPr>
          <p:txBody>
            <a:bodyPr wrap="square" lIns="0" tIns="0" rIns="0" bIns="0" numCol="1" anchor="ctr">
              <a:noAutofit/>
            </a:bodyPr>
            <a:lstStyle/>
            <a:p>
              <a:pPr lvl="0"/>
            </a:p>
          </p:txBody>
        </p:sp>
      </p:grpSp>
      <p:sp>
        <p:nvSpPr>
          <p:cNvPr id="259" name="Shape 259"/>
          <p:cNvSpPr/>
          <p:nvPr/>
        </p:nvSpPr>
        <p:spPr>
          <a:xfrm>
            <a:off x="3230562" y="4619625"/>
            <a:ext cx="371476" cy="247650"/>
          </a:xfrm>
          <a:prstGeom prst="rect">
            <a:avLst/>
          </a:prstGeom>
          <a:solidFill>
            <a:srgbClr val="FFFF00"/>
          </a:solidFill>
          <a:ln w="12700">
            <a:miter lim="400000"/>
          </a:ln>
        </p:spPr>
        <p:txBody>
          <a:bodyPr lIns="0" tIns="0" rIns="0" bIns="0" anchor="ctr"/>
          <a:lstStyle/>
          <a:p>
            <a:pPr lvl="0"/>
          </a:p>
        </p:txBody>
      </p:sp>
      <p:sp>
        <p:nvSpPr>
          <p:cNvPr id="260" name="Shape 260"/>
          <p:cNvSpPr/>
          <p:nvPr/>
        </p:nvSpPr>
        <p:spPr>
          <a:xfrm>
            <a:off x="3028950" y="4094162"/>
            <a:ext cx="322263" cy="247651"/>
          </a:xfrm>
          <a:prstGeom prst="rect">
            <a:avLst/>
          </a:prstGeom>
          <a:solidFill>
            <a:srgbClr val="FFFF00"/>
          </a:solidFill>
          <a:ln w="12700">
            <a:miter lim="400000"/>
          </a:ln>
        </p:spPr>
        <p:txBody>
          <a:bodyPr lIns="0" tIns="0" rIns="0" bIns="0" anchor="ctr"/>
          <a:lstStyle/>
          <a:p>
            <a:pPr lvl="0"/>
          </a:p>
        </p:txBody>
      </p:sp>
      <p:grpSp>
        <p:nvGrpSpPr>
          <p:cNvPr id="263" name="Group 263"/>
          <p:cNvGrpSpPr/>
          <p:nvPr/>
        </p:nvGrpSpPr>
        <p:grpSpPr>
          <a:xfrm>
            <a:off x="4043362" y="3571875"/>
            <a:ext cx="1136651" cy="257175"/>
            <a:chOff x="0" y="0"/>
            <a:chExt cx="1136650" cy="257175"/>
          </a:xfrm>
        </p:grpSpPr>
        <p:sp>
          <p:nvSpPr>
            <p:cNvPr id="261" name="Shape 261"/>
            <p:cNvSpPr/>
            <p:nvPr/>
          </p:nvSpPr>
          <p:spPr>
            <a:xfrm>
              <a:off x="-1" y="9525"/>
              <a:ext cx="350839" cy="247650"/>
            </a:xfrm>
            <a:prstGeom prst="rect">
              <a:avLst/>
            </a:prstGeom>
            <a:solidFill>
              <a:srgbClr val="FFFF00"/>
            </a:solidFill>
            <a:ln w="12700" cap="flat">
              <a:noFill/>
              <a:miter lim="400000"/>
            </a:ln>
            <a:effectLst/>
          </p:spPr>
          <p:txBody>
            <a:bodyPr wrap="square" lIns="0" tIns="0" rIns="0" bIns="0" numCol="1" anchor="ctr">
              <a:noAutofit/>
            </a:bodyPr>
            <a:lstStyle/>
            <a:p>
              <a:pPr lvl="0"/>
            </a:p>
          </p:txBody>
        </p:sp>
        <p:sp>
          <p:nvSpPr>
            <p:cNvPr id="262" name="Shape 262"/>
            <p:cNvSpPr/>
            <p:nvPr/>
          </p:nvSpPr>
          <p:spPr>
            <a:xfrm>
              <a:off x="749300" y="0"/>
              <a:ext cx="387350" cy="247650"/>
            </a:xfrm>
            <a:prstGeom prst="rect">
              <a:avLst/>
            </a:prstGeom>
            <a:solidFill>
              <a:srgbClr val="FFFF00"/>
            </a:solidFill>
            <a:ln w="12700" cap="flat">
              <a:noFill/>
              <a:miter lim="400000"/>
            </a:ln>
            <a:effectLst/>
          </p:spPr>
          <p:txBody>
            <a:bodyPr wrap="square" lIns="0" tIns="0" rIns="0" bIns="0" numCol="1" anchor="ctr">
              <a:noAutofit/>
            </a:bodyPr>
            <a:lstStyle/>
            <a:p>
              <a:pPr lvl="0"/>
            </a:p>
          </p:txBody>
        </p:sp>
      </p:grpSp>
      <p:sp>
        <p:nvSpPr>
          <p:cNvPr id="264" name="Shape 264"/>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6</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30 of 61</a:t>
            </a:r>
          </a:p>
        </p:txBody>
      </p:sp>
      <p:pic>
        <p:nvPicPr>
          <p:cNvPr id="265" name="next slide.png" descr="next slide"/>
          <p:cNvPicPr/>
          <p:nvPr/>
        </p:nvPicPr>
        <p:blipFill>
          <a:blip r:embed="rId2">
            <a:extLst/>
          </a:blip>
          <a:stretch>
            <a:fillRect/>
          </a:stretch>
        </p:blipFill>
        <p:spPr>
          <a:xfrm>
            <a:off x="7467600" y="5797550"/>
            <a:ext cx="1600200" cy="457200"/>
          </a:xfrm>
          <a:prstGeom prst="rect">
            <a:avLst/>
          </a:prstGeom>
          <a:ln w="12700">
            <a:miter lim="400000"/>
          </a:ln>
        </p:spPr>
      </p:pic>
      <p:pic>
        <p:nvPicPr>
          <p:cNvPr id="266" name="gramatica-header.png" descr="gramatica-header"/>
          <p:cNvPicPr/>
          <p:nvPr/>
        </p:nvPicPr>
        <p:blipFill>
          <a:blip r:embed="rId3">
            <a:extLst/>
          </a:blip>
          <a:stretch>
            <a:fillRect/>
          </a:stretch>
        </p:blipFill>
        <p:spPr>
          <a:xfrm>
            <a:off x="1587" y="0"/>
            <a:ext cx="9142413" cy="965200"/>
          </a:xfrm>
          <a:prstGeom prst="rect">
            <a:avLst/>
          </a:prstGeom>
          <a:ln w="12700">
            <a:miter lim="400000"/>
          </a:ln>
        </p:spPr>
      </p:pic>
      <p:sp>
        <p:nvSpPr>
          <p:cNvPr id="267" name="Shape 267"/>
          <p:cNvSpPr/>
          <p:nvPr/>
        </p:nvSpPr>
        <p:spPr>
          <a:xfrm>
            <a:off x="385762" y="2109497"/>
            <a:ext cx="8194676" cy="125153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r>
              <a:rPr b="1" sz="2000">
                <a:solidFill>
                  <a:srgbClr val="FF3300"/>
                </a:solidFill>
              </a:rPr>
              <a:t>2.</a:t>
            </a:r>
            <a:r>
              <a:rPr b="1" sz="2000"/>
              <a:t>    Me, te, </a:t>
            </a:r>
            <a:r>
              <a:rPr sz="2000"/>
              <a:t>and </a:t>
            </a:r>
            <a:r>
              <a:rPr b="1" sz="2000"/>
              <a:t>nos </a:t>
            </a:r>
            <a:r>
              <a:rPr sz="2000"/>
              <a:t>are object pronouns. They can be used as either </a:t>
            </a:r>
            <a:r>
              <a:rPr sz="2000">
                <a:solidFill>
                  <a:srgbClr val="FF0000"/>
                </a:solidFill>
              </a:rPr>
              <a:t> ______</a:t>
            </a:r>
            <a:r>
              <a:rPr sz="2000"/>
              <a:t>       </a:t>
            </a:r>
            <a:br>
              <a:rPr sz="2000"/>
            </a:br>
            <a:r>
              <a:rPr sz="2000"/>
              <a:t>       or </a:t>
            </a:r>
            <a:r>
              <a:rPr sz="2000">
                <a:solidFill>
                  <a:srgbClr val="FF0000"/>
                </a:solidFill>
              </a:rPr>
              <a:t>_______ </a:t>
            </a:r>
            <a:r>
              <a:rPr sz="2000"/>
              <a:t>objects. Note that unlike in English, you put the object </a:t>
            </a:r>
            <a:br>
              <a:rPr sz="2000"/>
            </a:br>
            <a:r>
              <a:rPr sz="2000"/>
              <a:t>      pronoun right before the verb. </a:t>
            </a:r>
          </a:p>
        </p:txBody>
      </p:sp>
      <p:sp>
        <p:nvSpPr>
          <p:cNvPr id="268" name="Shape 268"/>
          <p:cNvSpPr/>
          <p:nvPr/>
        </p:nvSpPr>
        <p:spPr>
          <a:xfrm>
            <a:off x="7315200" y="2244434"/>
            <a:ext cx="1130300" cy="37523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a:defRPr sz="2000">
                <a:solidFill>
                  <a:srgbClr val="FF0000"/>
                </a:solidFill>
              </a:defRPr>
            </a:lvl1pPr>
          </a:lstStyle>
          <a:p>
            <a:pPr lvl="0">
              <a:defRPr sz="1800">
                <a:solidFill>
                  <a:srgbClr val="000000"/>
                </a:solidFill>
              </a:defRPr>
            </a:pPr>
            <a:r>
              <a:rPr sz="2000">
                <a:solidFill>
                  <a:srgbClr val="FF0000"/>
                </a:solidFill>
              </a:rPr>
              <a:t>direct</a:t>
            </a:r>
          </a:p>
        </p:txBody>
      </p:sp>
      <p:sp>
        <p:nvSpPr>
          <p:cNvPr id="269" name="Shape 269"/>
          <p:cNvSpPr/>
          <p:nvPr/>
        </p:nvSpPr>
        <p:spPr>
          <a:xfrm>
            <a:off x="1079500" y="2541297"/>
            <a:ext cx="1130300" cy="37523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a:defRPr sz="2000">
                <a:solidFill>
                  <a:srgbClr val="FF0000"/>
                </a:solidFill>
              </a:defRPr>
            </a:lvl1pPr>
          </a:lstStyle>
          <a:p>
            <a:pPr lvl="0">
              <a:defRPr sz="1800">
                <a:solidFill>
                  <a:srgbClr val="000000"/>
                </a:solidFill>
              </a:defRPr>
            </a:pPr>
            <a:r>
              <a:rPr sz="2000">
                <a:solidFill>
                  <a:srgbClr val="FF0000"/>
                </a:solidFill>
              </a:rPr>
              <a:t>indirect</a:t>
            </a:r>
          </a:p>
        </p:txBody>
      </p:sp>
      <p:sp>
        <p:nvSpPr>
          <p:cNvPr id="270" name="Shape 270"/>
          <p:cNvSpPr/>
          <p:nvPr/>
        </p:nvSpPr>
        <p:spPr>
          <a:xfrm>
            <a:off x="2819400" y="3476334"/>
            <a:ext cx="4594225" cy="37523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b="1" sz="2000"/>
            </a:lvl1pPr>
          </a:lstStyle>
          <a:p>
            <a:pPr lvl="0">
              <a:defRPr b="0" sz="1800"/>
            </a:pPr>
            <a:r>
              <a:rPr b="1" sz="2000"/>
              <a:t>El médico me ve. Me examina.</a:t>
            </a:r>
          </a:p>
        </p:txBody>
      </p:sp>
      <p:sp>
        <p:nvSpPr>
          <p:cNvPr id="271" name="Shape 271"/>
          <p:cNvSpPr/>
          <p:nvPr/>
        </p:nvSpPr>
        <p:spPr>
          <a:xfrm>
            <a:off x="2819400" y="4000209"/>
            <a:ext cx="3419475" cy="37523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b="1" sz="2000"/>
            </a:lvl1pPr>
          </a:lstStyle>
          <a:p>
            <a:pPr lvl="0">
              <a:defRPr b="0" sz="1800"/>
            </a:pPr>
            <a:r>
              <a:rPr b="1" sz="2000"/>
              <a:t>¿Te habla el médico?</a:t>
            </a:r>
          </a:p>
        </p:txBody>
      </p:sp>
      <p:sp>
        <p:nvSpPr>
          <p:cNvPr id="272" name="Shape 272"/>
          <p:cNvSpPr/>
          <p:nvPr/>
        </p:nvSpPr>
        <p:spPr>
          <a:xfrm>
            <a:off x="2819400" y="4524084"/>
            <a:ext cx="4594225" cy="37523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b="1" sz="2000"/>
            </a:lvl1pPr>
          </a:lstStyle>
          <a:p>
            <a:pPr lvl="0">
              <a:defRPr b="0" sz="1800"/>
            </a:pPr>
            <a:r>
              <a:rPr b="1" sz="2000"/>
              <a:t>Sí, me habla.</a:t>
            </a:r>
          </a:p>
        </p:txBody>
      </p:sp>
      <p:sp>
        <p:nvSpPr>
          <p:cNvPr id="273" name="Shape 273"/>
          <p:cNvSpPr/>
          <p:nvPr/>
        </p:nvSpPr>
        <p:spPr>
          <a:xfrm>
            <a:off x="2819400" y="5044784"/>
            <a:ext cx="3419475" cy="66733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r>
              <a:rPr b="1" sz="2000"/>
              <a:t>El médico nos examina </a:t>
            </a:r>
            <a:br>
              <a:rPr b="1" sz="2000"/>
            </a:br>
            <a:r>
              <a:rPr b="1" sz="2000"/>
              <a:t>y nos da una receta.</a:t>
            </a:r>
          </a:p>
        </p:txBody>
      </p:sp>
      <p:pic>
        <p:nvPicPr>
          <p:cNvPr id="274" name="slide 30-33 titletext1a.png" descr="slide 30-33 titletext1a"/>
          <p:cNvPicPr/>
          <p:nvPr/>
        </p:nvPicPr>
        <p:blipFill>
          <a:blip r:embed="rId4">
            <a:extLst/>
          </a:blip>
          <a:stretch>
            <a:fillRect/>
          </a:stretch>
        </p:blipFill>
        <p:spPr>
          <a:xfrm>
            <a:off x="274637" y="1027112"/>
            <a:ext cx="5461001" cy="444501"/>
          </a:xfrm>
          <a:prstGeom prst="rect">
            <a:avLst/>
          </a:prstGeom>
          <a:ln w="12700">
            <a:miter lim="400000"/>
          </a:ln>
        </p:spPr>
      </p:pic>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32" presetID="23" grpId="1" fill="hold">
                                  <p:stCondLst>
                                    <p:cond delay="0"/>
                                  </p:stCondLst>
                                  <p:iterate type="el" backwards="0">
                                    <p:tmAbs val="0"/>
                                  </p:iterate>
                                  <p:childTnLst>
                                    <p:set>
                                      <p:cBhvr>
                                        <p:cTn id="6" fill="hold"/>
                                        <p:tgtEl>
                                          <p:spTgt spid="268"/>
                                        </p:tgtEl>
                                        <p:attrNameLst>
                                          <p:attrName>style.visibility</p:attrName>
                                        </p:attrNameLst>
                                      </p:cBhvr>
                                      <p:to>
                                        <p:strVal val="visible"/>
                                      </p:to>
                                    </p:set>
                                    <p:anim calcmode="lin" valueType="num">
                                      <p:cBhvr>
                                        <p:cTn id="7" dur="500" fill="hold"/>
                                        <p:tgtEl>
                                          <p:spTgt spid="268"/>
                                        </p:tgtEl>
                                        <p:attrNameLst>
                                          <p:attrName>ppt_w</p:attrName>
                                        </p:attrNameLst>
                                      </p:cBhvr>
                                      <p:tavLst>
                                        <p:tav tm="0">
                                          <p:val>
                                            <p:fltVal val="0"/>
                                          </p:val>
                                        </p:tav>
                                        <p:tav tm="100000">
                                          <p:val>
                                            <p:strVal val="#ppt_w"/>
                                          </p:val>
                                        </p:tav>
                                      </p:tavLst>
                                    </p:anim>
                                    <p:anim calcmode="lin" valueType="num">
                                      <p:cBhvr>
                                        <p:cTn id="8" dur="500" fill="hold"/>
                                        <p:tgtEl>
                                          <p:spTgt spid="268"/>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nodeType="clickEffect" presetClass="entr" presetSubtype="32" presetID="23" grpId="2" fill="hold">
                                  <p:stCondLst>
                                    <p:cond delay="0"/>
                                  </p:stCondLst>
                                  <p:iterate type="el" backwards="0">
                                    <p:tmAbs val="0"/>
                                  </p:iterate>
                                  <p:childTnLst>
                                    <p:set>
                                      <p:cBhvr>
                                        <p:cTn id="12" fill="hold"/>
                                        <p:tgtEl>
                                          <p:spTgt spid="269"/>
                                        </p:tgtEl>
                                        <p:attrNameLst>
                                          <p:attrName>style.visibility</p:attrName>
                                        </p:attrNameLst>
                                      </p:cBhvr>
                                      <p:to>
                                        <p:strVal val="visible"/>
                                      </p:to>
                                    </p:set>
                                    <p:anim calcmode="lin" valueType="num">
                                      <p:cBhvr>
                                        <p:cTn id="13" dur="500" fill="hold"/>
                                        <p:tgtEl>
                                          <p:spTgt spid="269"/>
                                        </p:tgtEl>
                                        <p:attrNameLst>
                                          <p:attrName>ppt_w</p:attrName>
                                        </p:attrNameLst>
                                      </p:cBhvr>
                                      <p:tavLst>
                                        <p:tav tm="0">
                                          <p:val>
                                            <p:fltVal val="0"/>
                                          </p:val>
                                        </p:tav>
                                        <p:tav tm="100000">
                                          <p:val>
                                            <p:strVal val="#ppt_w"/>
                                          </p:val>
                                        </p:tav>
                                      </p:tavLst>
                                    </p:anim>
                                    <p:anim calcmode="lin" valueType="num">
                                      <p:cBhvr>
                                        <p:cTn id="14" dur="500" fill="hold"/>
                                        <p:tgtEl>
                                          <p:spTgt spid="269"/>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nodeType="clickEffect" presetClass="entr" presetSubtype="8" presetID="22" grpId="3" fill="hold">
                                  <p:stCondLst>
                                    <p:cond delay="0"/>
                                  </p:stCondLst>
                                  <p:iterate type="el" backwards="0">
                                    <p:tmAbs val="0"/>
                                  </p:iterate>
                                  <p:childTnLst>
                                    <p:set>
                                      <p:cBhvr>
                                        <p:cTn id="18" fill="hold"/>
                                        <p:tgtEl>
                                          <p:spTgt spid="270"/>
                                        </p:tgtEl>
                                        <p:attrNameLst>
                                          <p:attrName>style.visibility</p:attrName>
                                        </p:attrNameLst>
                                      </p:cBhvr>
                                      <p:to>
                                        <p:strVal val="visible"/>
                                      </p:to>
                                    </p:set>
                                    <p:animEffect filter="wipe(left)" transition="in">
                                      <p:cBhvr>
                                        <p:cTn id="19" dur="500"/>
                                        <p:tgtEl>
                                          <p:spTgt spid="270"/>
                                        </p:tgtEl>
                                      </p:cBhvr>
                                    </p:animEffect>
                                  </p:childTnLst>
                                </p:cTn>
                              </p:par>
                            </p:childTnLst>
                          </p:cTn>
                        </p:par>
                      </p:childTnLst>
                    </p:cTn>
                  </p:par>
                  <p:par>
                    <p:cTn id="20" fill="hold">
                      <p:stCondLst>
                        <p:cond delay="indefinite"/>
                      </p:stCondLst>
                      <p:childTnLst>
                        <p:par>
                          <p:cTn id="21" fill="hold">
                            <p:stCondLst>
                              <p:cond delay="0"/>
                            </p:stCondLst>
                            <p:childTnLst>
                              <p:par>
                                <p:cTn id="22" nodeType="clickEffect" presetClass="entr" presetSubtype="0" presetID="10" grpId="4" fill="hold">
                                  <p:stCondLst>
                                    <p:cond delay="0"/>
                                  </p:stCondLst>
                                  <p:iterate type="el" backwards="0">
                                    <p:tmAbs val="0"/>
                                  </p:iterate>
                                  <p:childTnLst>
                                    <p:set>
                                      <p:cBhvr>
                                        <p:cTn id="23" fill="hold"/>
                                        <p:tgtEl>
                                          <p:spTgt spid="263"/>
                                        </p:tgtEl>
                                        <p:attrNameLst>
                                          <p:attrName>style.visibility</p:attrName>
                                        </p:attrNameLst>
                                      </p:cBhvr>
                                      <p:to>
                                        <p:strVal val="visible"/>
                                      </p:to>
                                    </p:set>
                                    <p:animEffect filter="fade" transition="in">
                                      <p:cBhvr>
                                        <p:cTn id="24" dur="500"/>
                                        <p:tgtEl>
                                          <p:spTgt spid="263"/>
                                        </p:tgtEl>
                                      </p:cBhvr>
                                    </p:animEffect>
                                  </p:childTnLst>
                                </p:cTn>
                              </p:par>
                            </p:childTnLst>
                          </p:cTn>
                        </p:par>
                      </p:childTnLst>
                    </p:cTn>
                  </p:par>
                  <p:par>
                    <p:cTn id="25" fill="hold">
                      <p:stCondLst>
                        <p:cond delay="indefinite"/>
                      </p:stCondLst>
                      <p:childTnLst>
                        <p:par>
                          <p:cTn id="26" fill="hold">
                            <p:stCondLst>
                              <p:cond delay="0"/>
                            </p:stCondLst>
                            <p:childTnLst>
                              <p:par>
                                <p:cTn id="27" nodeType="clickEffect" presetClass="entr" presetSubtype="8" presetID="22" grpId="5" fill="hold">
                                  <p:stCondLst>
                                    <p:cond delay="0"/>
                                  </p:stCondLst>
                                  <p:iterate type="el" backwards="0">
                                    <p:tmAbs val="0"/>
                                  </p:iterate>
                                  <p:childTnLst>
                                    <p:set>
                                      <p:cBhvr>
                                        <p:cTn id="28" fill="hold"/>
                                        <p:tgtEl>
                                          <p:spTgt spid="271"/>
                                        </p:tgtEl>
                                        <p:attrNameLst>
                                          <p:attrName>style.visibility</p:attrName>
                                        </p:attrNameLst>
                                      </p:cBhvr>
                                      <p:to>
                                        <p:strVal val="visible"/>
                                      </p:to>
                                    </p:set>
                                    <p:animEffect filter="wipe(left)" transition="in">
                                      <p:cBhvr>
                                        <p:cTn id="29" dur="500"/>
                                        <p:tgtEl>
                                          <p:spTgt spid="271"/>
                                        </p:tgtEl>
                                      </p:cBhvr>
                                    </p:animEffect>
                                  </p:childTnLst>
                                </p:cTn>
                              </p:par>
                            </p:childTnLst>
                          </p:cTn>
                        </p:par>
                      </p:childTnLst>
                    </p:cTn>
                  </p:par>
                  <p:par>
                    <p:cTn id="30" fill="hold">
                      <p:stCondLst>
                        <p:cond delay="indefinite"/>
                      </p:stCondLst>
                      <p:childTnLst>
                        <p:par>
                          <p:cTn id="31" fill="hold">
                            <p:stCondLst>
                              <p:cond delay="0"/>
                            </p:stCondLst>
                            <p:childTnLst>
                              <p:par>
                                <p:cTn id="32" nodeType="clickEffect" presetClass="entr" presetSubtype="0" presetID="10" grpId="6" fill="hold">
                                  <p:stCondLst>
                                    <p:cond delay="0"/>
                                  </p:stCondLst>
                                  <p:iterate type="el" backwards="0">
                                    <p:tmAbs val="0"/>
                                  </p:iterate>
                                  <p:childTnLst>
                                    <p:set>
                                      <p:cBhvr>
                                        <p:cTn id="33" fill="hold"/>
                                        <p:tgtEl>
                                          <p:spTgt spid="260"/>
                                        </p:tgtEl>
                                        <p:attrNameLst>
                                          <p:attrName>style.visibility</p:attrName>
                                        </p:attrNameLst>
                                      </p:cBhvr>
                                      <p:to>
                                        <p:strVal val="visible"/>
                                      </p:to>
                                    </p:set>
                                    <p:animEffect filter="fade" transition="in">
                                      <p:cBhvr>
                                        <p:cTn id="34" dur="500"/>
                                        <p:tgtEl>
                                          <p:spTgt spid="260"/>
                                        </p:tgtEl>
                                      </p:cBhvr>
                                    </p:animEffect>
                                  </p:childTnLst>
                                </p:cTn>
                              </p:par>
                            </p:childTnLst>
                          </p:cTn>
                        </p:par>
                      </p:childTnLst>
                    </p:cTn>
                  </p:par>
                  <p:par>
                    <p:cTn id="35" fill="hold">
                      <p:stCondLst>
                        <p:cond delay="indefinite"/>
                      </p:stCondLst>
                      <p:childTnLst>
                        <p:par>
                          <p:cTn id="36" fill="hold">
                            <p:stCondLst>
                              <p:cond delay="0"/>
                            </p:stCondLst>
                            <p:childTnLst>
                              <p:par>
                                <p:cTn id="37" nodeType="clickEffect" presetClass="entr" presetSubtype="8" presetID="22" grpId="7" fill="hold">
                                  <p:stCondLst>
                                    <p:cond delay="0"/>
                                  </p:stCondLst>
                                  <p:iterate type="el" backwards="0">
                                    <p:tmAbs val="0"/>
                                  </p:iterate>
                                  <p:childTnLst>
                                    <p:set>
                                      <p:cBhvr>
                                        <p:cTn id="38" fill="hold"/>
                                        <p:tgtEl>
                                          <p:spTgt spid="272"/>
                                        </p:tgtEl>
                                        <p:attrNameLst>
                                          <p:attrName>style.visibility</p:attrName>
                                        </p:attrNameLst>
                                      </p:cBhvr>
                                      <p:to>
                                        <p:strVal val="visible"/>
                                      </p:to>
                                    </p:set>
                                    <p:animEffect filter="wipe(left)" transition="in">
                                      <p:cBhvr>
                                        <p:cTn id="39" dur="500"/>
                                        <p:tgtEl>
                                          <p:spTgt spid="272"/>
                                        </p:tgtEl>
                                      </p:cBhvr>
                                    </p:animEffect>
                                  </p:childTnLst>
                                </p:cTn>
                              </p:par>
                            </p:childTnLst>
                          </p:cTn>
                        </p:par>
                      </p:childTnLst>
                    </p:cTn>
                  </p:par>
                  <p:par>
                    <p:cTn id="40" fill="hold">
                      <p:stCondLst>
                        <p:cond delay="indefinite"/>
                      </p:stCondLst>
                      <p:childTnLst>
                        <p:par>
                          <p:cTn id="41" fill="hold">
                            <p:stCondLst>
                              <p:cond delay="0"/>
                            </p:stCondLst>
                            <p:childTnLst>
                              <p:par>
                                <p:cTn id="42" nodeType="clickEffect" presetClass="entr" presetSubtype="0" presetID="10" grpId="8" fill="hold">
                                  <p:stCondLst>
                                    <p:cond delay="0"/>
                                  </p:stCondLst>
                                  <p:iterate type="el" backwards="0">
                                    <p:tmAbs val="0"/>
                                  </p:iterate>
                                  <p:childTnLst>
                                    <p:set>
                                      <p:cBhvr>
                                        <p:cTn id="43" fill="hold"/>
                                        <p:tgtEl>
                                          <p:spTgt spid="259"/>
                                        </p:tgtEl>
                                        <p:attrNameLst>
                                          <p:attrName>style.visibility</p:attrName>
                                        </p:attrNameLst>
                                      </p:cBhvr>
                                      <p:to>
                                        <p:strVal val="visible"/>
                                      </p:to>
                                    </p:set>
                                    <p:animEffect filter="fade" transition="in">
                                      <p:cBhvr>
                                        <p:cTn id="44" dur="500"/>
                                        <p:tgtEl>
                                          <p:spTgt spid="259"/>
                                        </p:tgtEl>
                                      </p:cBhvr>
                                    </p:animEffect>
                                  </p:childTnLst>
                                </p:cTn>
                              </p:par>
                            </p:childTnLst>
                          </p:cTn>
                        </p:par>
                      </p:childTnLst>
                    </p:cTn>
                  </p:par>
                  <p:par>
                    <p:cTn id="45" fill="hold">
                      <p:stCondLst>
                        <p:cond delay="indefinite"/>
                      </p:stCondLst>
                      <p:childTnLst>
                        <p:par>
                          <p:cTn id="46" fill="hold">
                            <p:stCondLst>
                              <p:cond delay="0"/>
                            </p:stCondLst>
                            <p:childTnLst>
                              <p:par>
                                <p:cTn id="47" nodeType="clickEffect" presetClass="entr" presetSubtype="8" presetID="22" grpId="9" fill="hold">
                                  <p:stCondLst>
                                    <p:cond delay="0"/>
                                  </p:stCondLst>
                                  <p:iterate type="el" backwards="0">
                                    <p:tmAbs val="0"/>
                                  </p:iterate>
                                  <p:childTnLst>
                                    <p:set>
                                      <p:cBhvr>
                                        <p:cTn id="48" fill="hold"/>
                                        <p:tgtEl>
                                          <p:spTgt spid="273"/>
                                        </p:tgtEl>
                                        <p:attrNameLst>
                                          <p:attrName>style.visibility</p:attrName>
                                        </p:attrNameLst>
                                      </p:cBhvr>
                                      <p:to>
                                        <p:strVal val="visible"/>
                                      </p:to>
                                    </p:set>
                                    <p:animEffect filter="wipe(left)" transition="in">
                                      <p:cBhvr>
                                        <p:cTn id="49" dur="500"/>
                                        <p:tgtEl>
                                          <p:spTgt spid="273"/>
                                        </p:tgtEl>
                                      </p:cBhvr>
                                    </p:animEffect>
                                  </p:childTnLst>
                                </p:cTn>
                              </p:par>
                            </p:childTnLst>
                          </p:cTn>
                        </p:par>
                      </p:childTnLst>
                    </p:cTn>
                  </p:par>
                  <p:par>
                    <p:cTn id="50" fill="hold">
                      <p:stCondLst>
                        <p:cond delay="indefinite"/>
                      </p:stCondLst>
                      <p:childTnLst>
                        <p:par>
                          <p:cTn id="51" fill="hold">
                            <p:stCondLst>
                              <p:cond delay="0"/>
                            </p:stCondLst>
                            <p:childTnLst>
                              <p:par>
                                <p:cTn id="52" nodeType="clickEffect" presetClass="entr" presetSubtype="0" presetID="10" grpId="10" fill="hold">
                                  <p:stCondLst>
                                    <p:cond delay="0"/>
                                  </p:stCondLst>
                                  <p:iterate type="el" backwards="0">
                                    <p:tmAbs val="0"/>
                                  </p:iterate>
                                  <p:childTnLst>
                                    <p:set>
                                      <p:cBhvr>
                                        <p:cTn id="53" fill="hold"/>
                                        <p:tgtEl>
                                          <p:spTgt spid="258"/>
                                        </p:tgtEl>
                                        <p:attrNameLst>
                                          <p:attrName>style.visibility</p:attrName>
                                        </p:attrNameLst>
                                      </p:cBhvr>
                                      <p:to>
                                        <p:strVal val="visible"/>
                                      </p:to>
                                    </p:set>
                                    <p:animEffect filter="fade" transition="in">
                                      <p:cBhvr>
                                        <p:cTn id="54" dur="500"/>
                                        <p:tgtEl>
                                          <p:spTgt spid="258"/>
                                        </p:tgtEl>
                                      </p:cBhvr>
                                    </p:animEffect>
                                  </p:childTnLst>
                                </p:cTn>
                              </p:par>
                            </p:childTnLst>
                          </p:cTn>
                        </p:par>
                      </p:childTnLst>
                    </p:cTn>
                  </p:par>
                  <p:par>
                    <p:cTn id="55" fill="hold">
                      <p:stCondLst>
                        <p:cond delay="indefinite"/>
                      </p:stCondLst>
                      <p:childTnLst>
                        <p:par>
                          <p:cTn id="56" fill="hold">
                            <p:stCondLst>
                              <p:cond delay="0"/>
                            </p:stCondLst>
                            <p:childTnLst>
                              <p:par>
                                <p:cTn id="57" nodeType="clickEffect" presetClass="entr" presetSubtype="0" presetID="1" grpId="11" fill="hold">
                                  <p:stCondLst>
                                    <p:cond delay="0"/>
                                  </p:stCondLst>
                                  <p:iterate type="el" backwards="0">
                                    <p:tmAbs val="0"/>
                                  </p:iterate>
                                  <p:childTnLst>
                                    <p:set>
                                      <p:cBhvr>
                                        <p:cTn id="58" fill="hold"/>
                                        <p:tgtEl>
                                          <p:spTgt spid="26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70" grpId="3"/>
      <p:bldP build="whole" bldLvl="1" animBg="1" rev="0" advAuto="0" spid="268" grpId="1"/>
      <p:bldP build="whole" bldLvl="1" animBg="1" rev="0" advAuto="0" spid="260" grpId="6"/>
      <p:bldP build="whole" bldLvl="1" animBg="1" rev="0" advAuto="0" spid="265" grpId="11"/>
      <p:bldP build="whole" bldLvl="1" animBg="1" rev="0" advAuto="0" spid="263" grpId="4"/>
      <p:bldP build="whole" bldLvl="1" animBg="1" rev="0" advAuto="0" spid="269" grpId="2"/>
      <p:bldP build="whole" bldLvl="1" animBg="1" rev="0" advAuto="0" spid="271" grpId="5"/>
      <p:bldP build="whole" bldLvl="1" animBg="1" rev="0" advAuto="0" spid="272" grpId="7"/>
      <p:bldP build="whole" bldLvl="1" animBg="1" rev="0" advAuto="0" spid="259" grpId="8"/>
      <p:bldP build="whole" bldLvl="1" animBg="1" rev="0" advAuto="0" spid="273" grpId="9"/>
      <p:bldP build="whole" bldLvl="1" animBg="1" rev="0" advAuto="0" spid="258" grpId="10"/>
    </p:bldLst>
  </p:timing>
</p:sld>
</file>

<file path=ppt/slides/slide3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76" name="Shape 276"/>
          <p:cNvSpPr/>
          <p:nvPr/>
        </p:nvSpPr>
        <p:spPr>
          <a:xfrm>
            <a:off x="4014787" y="4024312"/>
            <a:ext cx="246063" cy="247651"/>
          </a:xfrm>
          <a:prstGeom prst="rect">
            <a:avLst/>
          </a:prstGeom>
          <a:solidFill>
            <a:srgbClr val="FFFF00"/>
          </a:solidFill>
          <a:ln w="12700">
            <a:miter lim="400000"/>
          </a:ln>
        </p:spPr>
        <p:txBody>
          <a:bodyPr lIns="0" tIns="0" rIns="0" bIns="0" anchor="ctr"/>
          <a:lstStyle/>
          <a:p>
            <a:pPr lvl="0"/>
          </a:p>
        </p:txBody>
      </p:sp>
      <p:sp>
        <p:nvSpPr>
          <p:cNvPr id="277" name="Shape 277"/>
          <p:cNvSpPr/>
          <p:nvPr/>
        </p:nvSpPr>
        <p:spPr>
          <a:xfrm>
            <a:off x="4024312" y="4606925"/>
            <a:ext cx="322263" cy="247650"/>
          </a:xfrm>
          <a:prstGeom prst="rect">
            <a:avLst/>
          </a:prstGeom>
          <a:solidFill>
            <a:srgbClr val="FFFF00"/>
          </a:solidFill>
          <a:ln w="12700">
            <a:miter lim="400000"/>
          </a:ln>
        </p:spPr>
        <p:txBody>
          <a:bodyPr lIns="0" tIns="0" rIns="0" bIns="0" anchor="ctr"/>
          <a:lstStyle/>
          <a:p>
            <a:pPr lvl="0"/>
          </a:p>
        </p:txBody>
      </p:sp>
      <p:sp>
        <p:nvSpPr>
          <p:cNvPr id="278" name="Shape 278"/>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6</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31 of 61</a:t>
            </a:r>
          </a:p>
        </p:txBody>
      </p:sp>
      <p:pic>
        <p:nvPicPr>
          <p:cNvPr id="279" name="next slide.png" descr="next slide"/>
          <p:cNvPicPr/>
          <p:nvPr/>
        </p:nvPicPr>
        <p:blipFill>
          <a:blip r:embed="rId2">
            <a:extLst/>
          </a:blip>
          <a:stretch>
            <a:fillRect/>
          </a:stretch>
        </p:blipFill>
        <p:spPr>
          <a:xfrm>
            <a:off x="7467600" y="5797550"/>
            <a:ext cx="1600200" cy="457200"/>
          </a:xfrm>
          <a:prstGeom prst="rect">
            <a:avLst/>
          </a:prstGeom>
          <a:ln w="12700">
            <a:miter lim="400000"/>
          </a:ln>
        </p:spPr>
      </p:pic>
      <p:pic>
        <p:nvPicPr>
          <p:cNvPr id="280" name="gramatica-header.png" descr="gramatica-header"/>
          <p:cNvPicPr/>
          <p:nvPr/>
        </p:nvPicPr>
        <p:blipFill>
          <a:blip r:embed="rId3">
            <a:extLst/>
          </a:blip>
          <a:stretch>
            <a:fillRect/>
          </a:stretch>
        </p:blipFill>
        <p:spPr>
          <a:xfrm>
            <a:off x="1587" y="0"/>
            <a:ext cx="9142413" cy="965200"/>
          </a:xfrm>
          <a:prstGeom prst="rect">
            <a:avLst/>
          </a:prstGeom>
          <a:ln w="12700">
            <a:miter lim="400000"/>
          </a:ln>
        </p:spPr>
      </p:pic>
      <p:pic>
        <p:nvPicPr>
          <p:cNvPr id="281" name="slide 30-33 titletext2a.png" descr="slide 30-33 titletext2a"/>
          <p:cNvPicPr/>
          <p:nvPr/>
        </p:nvPicPr>
        <p:blipFill>
          <a:blip r:embed="rId4">
            <a:extLst/>
          </a:blip>
          <a:stretch>
            <a:fillRect/>
          </a:stretch>
        </p:blipFill>
        <p:spPr>
          <a:xfrm>
            <a:off x="222250" y="990600"/>
            <a:ext cx="4356100" cy="508000"/>
          </a:xfrm>
          <a:prstGeom prst="rect">
            <a:avLst/>
          </a:prstGeom>
          <a:ln w="12700">
            <a:miter lim="400000"/>
          </a:ln>
        </p:spPr>
      </p:pic>
      <p:sp>
        <p:nvSpPr>
          <p:cNvPr id="282" name="Shape 282"/>
          <p:cNvSpPr/>
          <p:nvPr/>
        </p:nvSpPr>
        <p:spPr>
          <a:xfrm>
            <a:off x="1106487" y="1957097"/>
            <a:ext cx="6935788" cy="154363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r>
              <a:rPr b="1" sz="2000">
                <a:solidFill>
                  <a:srgbClr val="DA0000"/>
                </a:solidFill>
              </a:rPr>
              <a:t>1.    </a:t>
            </a:r>
            <a:r>
              <a:rPr b="1" sz="2000"/>
              <a:t>Le </a:t>
            </a:r>
            <a:r>
              <a:rPr sz="2000"/>
              <a:t>and </a:t>
            </a:r>
            <a:r>
              <a:rPr b="1" sz="2000"/>
              <a:t>les </a:t>
            </a:r>
            <a:r>
              <a:rPr sz="2000"/>
              <a:t>are indirect object pronouns. That means they are</a:t>
            </a:r>
            <a:br>
              <a:rPr sz="2000"/>
            </a:br>
            <a:r>
              <a:rPr sz="2000"/>
              <a:t>       </a:t>
            </a:r>
            <a:r>
              <a:rPr sz="2000">
                <a:solidFill>
                  <a:srgbClr val="FF3300"/>
                </a:solidFill>
              </a:rPr>
              <a:t>_____________________________________ </a:t>
            </a:r>
            <a:r>
              <a:rPr sz="2000"/>
              <a:t>.  They answer </a:t>
            </a:r>
            <a:br>
              <a:rPr sz="2000"/>
            </a:br>
            <a:r>
              <a:rPr sz="2000"/>
              <a:t>       the question </a:t>
            </a:r>
            <a:r>
              <a:rPr sz="2000">
                <a:solidFill>
                  <a:srgbClr val="FF3300"/>
                </a:solidFill>
              </a:rPr>
              <a:t>________</a:t>
            </a:r>
            <a:r>
              <a:rPr sz="2000"/>
              <a:t> or </a:t>
            </a:r>
            <a:r>
              <a:rPr sz="2000">
                <a:solidFill>
                  <a:srgbClr val="FF3300"/>
                </a:solidFill>
              </a:rPr>
              <a:t>________ </a:t>
            </a:r>
            <a:r>
              <a:rPr i="1" sz="2000"/>
              <a:t>.</a:t>
            </a:r>
            <a:r>
              <a:rPr sz="2000"/>
              <a:t> </a:t>
            </a:r>
          </a:p>
        </p:txBody>
      </p:sp>
      <p:sp>
        <p:nvSpPr>
          <p:cNvPr id="283" name="Shape 283"/>
          <p:cNvSpPr/>
          <p:nvPr/>
        </p:nvSpPr>
        <p:spPr>
          <a:xfrm>
            <a:off x="1643062" y="2404772"/>
            <a:ext cx="5072063" cy="66733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2000">
                <a:solidFill>
                  <a:srgbClr val="FF0000"/>
                </a:solidFill>
              </a:defRPr>
            </a:lvl1pPr>
          </a:lstStyle>
          <a:p>
            <a:pPr lvl="0">
              <a:defRPr sz="1800">
                <a:solidFill>
                  <a:srgbClr val="000000"/>
                </a:solidFill>
              </a:defRPr>
            </a:pPr>
            <a:r>
              <a:rPr sz="2000">
                <a:solidFill>
                  <a:srgbClr val="FF0000"/>
                </a:solidFill>
              </a:rPr>
              <a:t>the indirect receivers of the action of the verb</a:t>
            </a:r>
          </a:p>
        </p:txBody>
      </p:sp>
      <p:sp>
        <p:nvSpPr>
          <p:cNvPr id="284" name="Shape 284"/>
          <p:cNvSpPr/>
          <p:nvPr/>
        </p:nvSpPr>
        <p:spPr>
          <a:xfrm>
            <a:off x="2936875" y="2850859"/>
            <a:ext cx="1284288" cy="37523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i="1" sz="2000">
                <a:solidFill>
                  <a:srgbClr val="FF0000"/>
                </a:solidFill>
              </a:defRPr>
            </a:lvl1pPr>
          </a:lstStyle>
          <a:p>
            <a:pPr lvl="0">
              <a:defRPr i="0" sz="1800">
                <a:solidFill>
                  <a:srgbClr val="000000"/>
                </a:solidFill>
              </a:defRPr>
            </a:pPr>
            <a:r>
              <a:rPr i="1" sz="2000">
                <a:solidFill>
                  <a:srgbClr val="FF0000"/>
                </a:solidFill>
              </a:rPr>
              <a:t>to whom</a:t>
            </a:r>
          </a:p>
        </p:txBody>
      </p:sp>
      <p:sp>
        <p:nvSpPr>
          <p:cNvPr id="285" name="Shape 285"/>
          <p:cNvSpPr/>
          <p:nvPr/>
        </p:nvSpPr>
        <p:spPr>
          <a:xfrm>
            <a:off x="4257675" y="2860384"/>
            <a:ext cx="1284288" cy="37523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i="1" sz="2000">
                <a:solidFill>
                  <a:srgbClr val="FF0000"/>
                </a:solidFill>
              </a:defRPr>
            </a:lvl1pPr>
          </a:lstStyle>
          <a:p>
            <a:pPr lvl="0">
              <a:defRPr i="0" sz="1800">
                <a:solidFill>
                  <a:srgbClr val="000000"/>
                </a:solidFill>
              </a:defRPr>
            </a:pPr>
            <a:r>
              <a:rPr i="1" sz="2000">
                <a:solidFill>
                  <a:srgbClr val="FF0000"/>
                </a:solidFill>
              </a:rPr>
              <a:t>for whom</a:t>
            </a:r>
          </a:p>
        </p:txBody>
      </p:sp>
      <p:sp>
        <p:nvSpPr>
          <p:cNvPr id="286" name="Shape 286"/>
          <p:cNvSpPr/>
          <p:nvPr/>
        </p:nvSpPr>
        <p:spPr>
          <a:xfrm>
            <a:off x="2752725" y="3784309"/>
            <a:ext cx="3227388" cy="66733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b="1" sz="2000"/>
            </a:lvl1pPr>
          </a:lstStyle>
          <a:p>
            <a:pPr lvl="0">
              <a:defRPr b="0" sz="1800"/>
            </a:pPr>
            <a:r>
              <a:rPr b="1" sz="2000"/>
              <a:t>La médica le da una receta.</a:t>
            </a:r>
          </a:p>
        </p:txBody>
      </p:sp>
      <p:sp>
        <p:nvSpPr>
          <p:cNvPr id="287" name="Shape 287"/>
          <p:cNvSpPr/>
          <p:nvPr/>
        </p:nvSpPr>
        <p:spPr>
          <a:xfrm>
            <a:off x="2752725" y="4514559"/>
            <a:ext cx="3419475" cy="37523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b="1" sz="2000"/>
            </a:lvl1pPr>
          </a:lstStyle>
          <a:p>
            <a:pPr lvl="0">
              <a:defRPr b="0" sz="1800"/>
            </a:pPr>
            <a:r>
              <a:rPr b="1" sz="2000"/>
              <a:t>La médica les habla.</a:t>
            </a:r>
          </a:p>
        </p:txBody>
      </p:sp>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32" presetID="23" grpId="1" fill="hold">
                                  <p:stCondLst>
                                    <p:cond delay="0"/>
                                  </p:stCondLst>
                                  <p:iterate type="el" backwards="0">
                                    <p:tmAbs val="0"/>
                                  </p:iterate>
                                  <p:childTnLst>
                                    <p:set>
                                      <p:cBhvr>
                                        <p:cTn id="6" fill="hold"/>
                                        <p:tgtEl>
                                          <p:spTgt spid="283"/>
                                        </p:tgtEl>
                                        <p:attrNameLst>
                                          <p:attrName>style.visibility</p:attrName>
                                        </p:attrNameLst>
                                      </p:cBhvr>
                                      <p:to>
                                        <p:strVal val="visible"/>
                                      </p:to>
                                    </p:set>
                                    <p:anim calcmode="lin" valueType="num">
                                      <p:cBhvr>
                                        <p:cTn id="7" dur="500" fill="hold"/>
                                        <p:tgtEl>
                                          <p:spTgt spid="283"/>
                                        </p:tgtEl>
                                        <p:attrNameLst>
                                          <p:attrName>ppt_w</p:attrName>
                                        </p:attrNameLst>
                                      </p:cBhvr>
                                      <p:tavLst>
                                        <p:tav tm="0">
                                          <p:val>
                                            <p:fltVal val="0"/>
                                          </p:val>
                                        </p:tav>
                                        <p:tav tm="100000">
                                          <p:val>
                                            <p:strVal val="#ppt_w"/>
                                          </p:val>
                                        </p:tav>
                                      </p:tavLst>
                                    </p:anim>
                                    <p:anim calcmode="lin" valueType="num">
                                      <p:cBhvr>
                                        <p:cTn id="8" dur="500" fill="hold"/>
                                        <p:tgtEl>
                                          <p:spTgt spid="28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nodeType="clickEffect" presetClass="entr" presetSubtype="32" presetID="23" grpId="2" fill="hold">
                                  <p:stCondLst>
                                    <p:cond delay="0"/>
                                  </p:stCondLst>
                                  <p:iterate type="el" backwards="0">
                                    <p:tmAbs val="0"/>
                                  </p:iterate>
                                  <p:childTnLst>
                                    <p:set>
                                      <p:cBhvr>
                                        <p:cTn id="12" fill="hold"/>
                                        <p:tgtEl>
                                          <p:spTgt spid="284"/>
                                        </p:tgtEl>
                                        <p:attrNameLst>
                                          <p:attrName>style.visibility</p:attrName>
                                        </p:attrNameLst>
                                      </p:cBhvr>
                                      <p:to>
                                        <p:strVal val="visible"/>
                                      </p:to>
                                    </p:set>
                                    <p:anim calcmode="lin" valueType="num">
                                      <p:cBhvr>
                                        <p:cTn id="13" dur="500" fill="hold"/>
                                        <p:tgtEl>
                                          <p:spTgt spid="284"/>
                                        </p:tgtEl>
                                        <p:attrNameLst>
                                          <p:attrName>ppt_w</p:attrName>
                                        </p:attrNameLst>
                                      </p:cBhvr>
                                      <p:tavLst>
                                        <p:tav tm="0">
                                          <p:val>
                                            <p:fltVal val="0"/>
                                          </p:val>
                                        </p:tav>
                                        <p:tav tm="100000">
                                          <p:val>
                                            <p:strVal val="#ppt_w"/>
                                          </p:val>
                                        </p:tav>
                                      </p:tavLst>
                                    </p:anim>
                                    <p:anim calcmode="lin" valueType="num">
                                      <p:cBhvr>
                                        <p:cTn id="14" dur="500" fill="hold"/>
                                        <p:tgtEl>
                                          <p:spTgt spid="284"/>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nodeType="clickEffect" presetClass="entr" presetSubtype="32" presetID="23" grpId="3" fill="hold">
                                  <p:stCondLst>
                                    <p:cond delay="0"/>
                                  </p:stCondLst>
                                  <p:iterate type="el" backwards="0">
                                    <p:tmAbs val="0"/>
                                  </p:iterate>
                                  <p:childTnLst>
                                    <p:set>
                                      <p:cBhvr>
                                        <p:cTn id="18" fill="hold"/>
                                        <p:tgtEl>
                                          <p:spTgt spid="285"/>
                                        </p:tgtEl>
                                        <p:attrNameLst>
                                          <p:attrName>style.visibility</p:attrName>
                                        </p:attrNameLst>
                                      </p:cBhvr>
                                      <p:to>
                                        <p:strVal val="visible"/>
                                      </p:to>
                                    </p:set>
                                    <p:anim calcmode="lin" valueType="num">
                                      <p:cBhvr>
                                        <p:cTn id="19" dur="500" fill="hold"/>
                                        <p:tgtEl>
                                          <p:spTgt spid="285"/>
                                        </p:tgtEl>
                                        <p:attrNameLst>
                                          <p:attrName>ppt_w</p:attrName>
                                        </p:attrNameLst>
                                      </p:cBhvr>
                                      <p:tavLst>
                                        <p:tav tm="0">
                                          <p:val>
                                            <p:fltVal val="0"/>
                                          </p:val>
                                        </p:tav>
                                        <p:tav tm="100000">
                                          <p:val>
                                            <p:strVal val="#ppt_w"/>
                                          </p:val>
                                        </p:tav>
                                      </p:tavLst>
                                    </p:anim>
                                    <p:anim calcmode="lin" valueType="num">
                                      <p:cBhvr>
                                        <p:cTn id="20" dur="500" fill="hold"/>
                                        <p:tgtEl>
                                          <p:spTgt spid="285"/>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nodeType="clickEffect" presetClass="entr" presetSubtype="8" presetID="22" grpId="4" fill="hold">
                                  <p:stCondLst>
                                    <p:cond delay="0"/>
                                  </p:stCondLst>
                                  <p:iterate type="el" backwards="0">
                                    <p:tmAbs val="0"/>
                                  </p:iterate>
                                  <p:childTnLst>
                                    <p:set>
                                      <p:cBhvr>
                                        <p:cTn id="24" fill="hold"/>
                                        <p:tgtEl>
                                          <p:spTgt spid="286"/>
                                        </p:tgtEl>
                                        <p:attrNameLst>
                                          <p:attrName>style.visibility</p:attrName>
                                        </p:attrNameLst>
                                      </p:cBhvr>
                                      <p:to>
                                        <p:strVal val="visible"/>
                                      </p:to>
                                    </p:set>
                                    <p:animEffect filter="wipe(left)" transition="in">
                                      <p:cBhvr>
                                        <p:cTn id="25" dur="500"/>
                                        <p:tgtEl>
                                          <p:spTgt spid="286"/>
                                        </p:tgtEl>
                                      </p:cBhvr>
                                    </p:animEffect>
                                  </p:childTnLst>
                                </p:cTn>
                              </p:par>
                            </p:childTnLst>
                          </p:cTn>
                        </p:par>
                      </p:childTnLst>
                    </p:cTn>
                  </p:par>
                  <p:par>
                    <p:cTn id="26" fill="hold">
                      <p:stCondLst>
                        <p:cond delay="indefinite"/>
                      </p:stCondLst>
                      <p:childTnLst>
                        <p:par>
                          <p:cTn id="27" fill="hold">
                            <p:stCondLst>
                              <p:cond delay="0"/>
                            </p:stCondLst>
                            <p:childTnLst>
                              <p:par>
                                <p:cTn id="28" nodeType="clickEffect" presetClass="entr" presetSubtype="0" presetID="10" grpId="5" fill="hold">
                                  <p:stCondLst>
                                    <p:cond delay="0"/>
                                  </p:stCondLst>
                                  <p:iterate type="el" backwards="0">
                                    <p:tmAbs val="0"/>
                                  </p:iterate>
                                  <p:childTnLst>
                                    <p:set>
                                      <p:cBhvr>
                                        <p:cTn id="29" fill="hold"/>
                                        <p:tgtEl>
                                          <p:spTgt spid="276"/>
                                        </p:tgtEl>
                                        <p:attrNameLst>
                                          <p:attrName>style.visibility</p:attrName>
                                        </p:attrNameLst>
                                      </p:cBhvr>
                                      <p:to>
                                        <p:strVal val="visible"/>
                                      </p:to>
                                    </p:set>
                                    <p:animEffect filter="fade" transition="in">
                                      <p:cBhvr>
                                        <p:cTn id="30" dur="500"/>
                                        <p:tgtEl>
                                          <p:spTgt spid="276"/>
                                        </p:tgtEl>
                                      </p:cBhvr>
                                    </p:animEffect>
                                  </p:childTnLst>
                                </p:cTn>
                              </p:par>
                            </p:childTnLst>
                          </p:cTn>
                        </p:par>
                      </p:childTnLst>
                    </p:cTn>
                  </p:par>
                  <p:par>
                    <p:cTn id="31" fill="hold">
                      <p:stCondLst>
                        <p:cond delay="indefinite"/>
                      </p:stCondLst>
                      <p:childTnLst>
                        <p:par>
                          <p:cTn id="32" fill="hold">
                            <p:stCondLst>
                              <p:cond delay="0"/>
                            </p:stCondLst>
                            <p:childTnLst>
                              <p:par>
                                <p:cTn id="33" nodeType="clickEffect" presetClass="entr" presetSubtype="8" presetID="22" grpId="6" fill="hold">
                                  <p:stCondLst>
                                    <p:cond delay="0"/>
                                  </p:stCondLst>
                                  <p:iterate type="el" backwards="0">
                                    <p:tmAbs val="0"/>
                                  </p:iterate>
                                  <p:childTnLst>
                                    <p:set>
                                      <p:cBhvr>
                                        <p:cTn id="34" fill="hold"/>
                                        <p:tgtEl>
                                          <p:spTgt spid="287"/>
                                        </p:tgtEl>
                                        <p:attrNameLst>
                                          <p:attrName>style.visibility</p:attrName>
                                        </p:attrNameLst>
                                      </p:cBhvr>
                                      <p:to>
                                        <p:strVal val="visible"/>
                                      </p:to>
                                    </p:set>
                                    <p:animEffect filter="wipe(left)" transition="in">
                                      <p:cBhvr>
                                        <p:cTn id="35" dur="500"/>
                                        <p:tgtEl>
                                          <p:spTgt spid="287"/>
                                        </p:tgtEl>
                                      </p:cBhvr>
                                    </p:animEffect>
                                  </p:childTnLst>
                                </p:cTn>
                              </p:par>
                            </p:childTnLst>
                          </p:cTn>
                        </p:par>
                      </p:childTnLst>
                    </p:cTn>
                  </p:par>
                  <p:par>
                    <p:cTn id="36" fill="hold">
                      <p:stCondLst>
                        <p:cond delay="indefinite"/>
                      </p:stCondLst>
                      <p:childTnLst>
                        <p:par>
                          <p:cTn id="37" fill="hold">
                            <p:stCondLst>
                              <p:cond delay="0"/>
                            </p:stCondLst>
                            <p:childTnLst>
                              <p:par>
                                <p:cTn id="38" nodeType="clickEffect" presetClass="entr" presetSubtype="0" presetID="10" grpId="7" fill="hold">
                                  <p:stCondLst>
                                    <p:cond delay="0"/>
                                  </p:stCondLst>
                                  <p:iterate type="el" backwards="0">
                                    <p:tmAbs val="0"/>
                                  </p:iterate>
                                  <p:childTnLst>
                                    <p:set>
                                      <p:cBhvr>
                                        <p:cTn id="39" fill="hold"/>
                                        <p:tgtEl>
                                          <p:spTgt spid="277"/>
                                        </p:tgtEl>
                                        <p:attrNameLst>
                                          <p:attrName>style.visibility</p:attrName>
                                        </p:attrNameLst>
                                      </p:cBhvr>
                                      <p:to>
                                        <p:strVal val="visible"/>
                                      </p:to>
                                    </p:set>
                                    <p:animEffect filter="fade" transition="in">
                                      <p:cBhvr>
                                        <p:cTn id="40" dur="500"/>
                                        <p:tgtEl>
                                          <p:spTgt spid="277"/>
                                        </p:tgtEl>
                                      </p:cBhvr>
                                    </p:animEffect>
                                  </p:childTnLst>
                                </p:cTn>
                              </p:par>
                            </p:childTnLst>
                          </p:cTn>
                        </p:par>
                      </p:childTnLst>
                    </p:cTn>
                  </p:par>
                  <p:par>
                    <p:cTn id="41" fill="hold">
                      <p:stCondLst>
                        <p:cond delay="indefinite"/>
                      </p:stCondLst>
                      <p:childTnLst>
                        <p:par>
                          <p:cTn id="42" fill="hold">
                            <p:stCondLst>
                              <p:cond delay="0"/>
                            </p:stCondLst>
                            <p:childTnLst>
                              <p:par>
                                <p:cTn id="43" nodeType="clickEffect" presetClass="entr" presetSubtype="0" presetID="1" grpId="8" fill="hold">
                                  <p:stCondLst>
                                    <p:cond delay="0"/>
                                  </p:stCondLst>
                                  <p:iterate type="el" backwards="0">
                                    <p:tmAbs val="0"/>
                                  </p:iterate>
                                  <p:childTnLst>
                                    <p:set>
                                      <p:cBhvr>
                                        <p:cTn id="44" fill="hold"/>
                                        <p:tgtEl>
                                          <p:spTgt spid="27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83" grpId="1"/>
      <p:bldP build="whole" bldLvl="1" animBg="1" rev="0" advAuto="0" spid="286" grpId="4"/>
      <p:bldP build="whole" bldLvl="1" animBg="1" rev="0" advAuto="0" spid="284" grpId="2"/>
      <p:bldP build="whole" bldLvl="1" animBg="1" rev="0" advAuto="0" spid="276" grpId="5"/>
      <p:bldP build="whole" bldLvl="1" animBg="1" rev="0" advAuto="0" spid="285" grpId="3"/>
      <p:bldP build="whole" bldLvl="1" animBg="1" rev="0" advAuto="0" spid="287" grpId="6"/>
      <p:bldP build="whole" bldLvl="1" animBg="1" rev="0" advAuto="0" spid="277" grpId="7"/>
      <p:bldP build="whole" bldLvl="1" animBg="1" rev="0" advAuto="0" spid="279" grpId="8"/>
    </p:bldLst>
  </p:timing>
</p:sld>
</file>

<file path=ppt/slides/slide3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89" name="Shape 289"/>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6</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32 of 61</a:t>
            </a:r>
          </a:p>
        </p:txBody>
      </p:sp>
      <p:pic>
        <p:nvPicPr>
          <p:cNvPr id="290" name="next slide.png" descr="next slide"/>
          <p:cNvPicPr/>
          <p:nvPr/>
        </p:nvPicPr>
        <p:blipFill>
          <a:blip r:embed="rId2">
            <a:extLst/>
          </a:blip>
          <a:stretch>
            <a:fillRect/>
          </a:stretch>
        </p:blipFill>
        <p:spPr>
          <a:xfrm>
            <a:off x="7467600" y="5797550"/>
            <a:ext cx="1600200" cy="457200"/>
          </a:xfrm>
          <a:prstGeom prst="rect">
            <a:avLst/>
          </a:prstGeom>
          <a:ln w="12700">
            <a:miter lim="400000"/>
          </a:ln>
        </p:spPr>
      </p:pic>
      <p:pic>
        <p:nvPicPr>
          <p:cNvPr id="291" name="gramatica-header.png" descr="gramatica-header"/>
          <p:cNvPicPr/>
          <p:nvPr/>
        </p:nvPicPr>
        <p:blipFill>
          <a:blip r:embed="rId3">
            <a:extLst/>
          </a:blip>
          <a:stretch>
            <a:fillRect/>
          </a:stretch>
        </p:blipFill>
        <p:spPr>
          <a:xfrm>
            <a:off x="1587" y="0"/>
            <a:ext cx="9142413" cy="965200"/>
          </a:xfrm>
          <a:prstGeom prst="rect">
            <a:avLst/>
          </a:prstGeom>
          <a:ln w="12700">
            <a:miter lim="400000"/>
          </a:ln>
        </p:spPr>
      </p:pic>
      <p:sp>
        <p:nvSpPr>
          <p:cNvPr id="292" name="Shape 292"/>
          <p:cNvSpPr/>
          <p:nvPr/>
        </p:nvSpPr>
        <p:spPr>
          <a:xfrm>
            <a:off x="863600" y="1652297"/>
            <a:ext cx="7488238" cy="154363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r>
              <a:rPr b="1" sz="2000">
                <a:solidFill>
                  <a:srgbClr val="DA0000"/>
                </a:solidFill>
              </a:rPr>
              <a:t>2.    </a:t>
            </a:r>
            <a:r>
              <a:rPr sz="2000"/>
              <a:t>The indirect object pronouns </a:t>
            </a:r>
            <a:r>
              <a:rPr b="1" sz="2000"/>
              <a:t>le </a:t>
            </a:r>
            <a:r>
              <a:rPr sz="2000"/>
              <a:t>and </a:t>
            </a:r>
            <a:r>
              <a:rPr b="1" sz="2000"/>
              <a:t>les </a:t>
            </a:r>
            <a:r>
              <a:rPr sz="2000"/>
              <a:t>are both </a:t>
            </a:r>
            <a:r>
              <a:rPr sz="2000">
                <a:solidFill>
                  <a:srgbClr val="FF3300"/>
                </a:solidFill>
              </a:rPr>
              <a:t>_________</a:t>
            </a:r>
            <a:r>
              <a:rPr sz="2000"/>
              <a:t> and </a:t>
            </a:r>
            <a:br>
              <a:rPr sz="2000"/>
            </a:br>
            <a:r>
              <a:rPr sz="2000"/>
              <a:t>       </a:t>
            </a:r>
            <a:r>
              <a:rPr sz="2000">
                <a:solidFill>
                  <a:srgbClr val="FF3300"/>
                </a:solidFill>
              </a:rPr>
              <a:t>________</a:t>
            </a:r>
            <a:r>
              <a:rPr sz="2000"/>
              <a:t>.  </a:t>
            </a:r>
            <a:r>
              <a:rPr b="1" sz="2000"/>
              <a:t>Le </a:t>
            </a:r>
            <a:r>
              <a:rPr sz="2000"/>
              <a:t>and </a:t>
            </a:r>
            <a:r>
              <a:rPr b="1" sz="2000"/>
              <a:t>les </a:t>
            </a:r>
            <a:r>
              <a:rPr sz="2000"/>
              <a:t>are often used with another phrase to clarify </a:t>
            </a:r>
            <a:br>
              <a:rPr sz="2000"/>
            </a:br>
            <a:r>
              <a:rPr sz="2000"/>
              <a:t>       to whom they refer. </a:t>
            </a:r>
          </a:p>
        </p:txBody>
      </p:sp>
      <p:sp>
        <p:nvSpPr>
          <p:cNvPr id="293" name="Shape 293"/>
          <p:cNvSpPr/>
          <p:nvPr/>
        </p:nvSpPr>
        <p:spPr>
          <a:xfrm>
            <a:off x="6210300" y="1925347"/>
            <a:ext cx="1265238" cy="37523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a:defRPr sz="2000">
                <a:solidFill>
                  <a:srgbClr val="FF0000"/>
                </a:solidFill>
              </a:defRPr>
            </a:lvl1pPr>
          </a:lstStyle>
          <a:p>
            <a:pPr lvl="0">
              <a:defRPr sz="1800">
                <a:solidFill>
                  <a:srgbClr val="000000"/>
                </a:solidFill>
              </a:defRPr>
            </a:pPr>
            <a:r>
              <a:rPr sz="2000">
                <a:solidFill>
                  <a:srgbClr val="FF0000"/>
                </a:solidFill>
              </a:rPr>
              <a:t>masculine</a:t>
            </a:r>
          </a:p>
        </p:txBody>
      </p:sp>
      <p:sp>
        <p:nvSpPr>
          <p:cNvPr id="294" name="Shape 294"/>
          <p:cNvSpPr/>
          <p:nvPr/>
        </p:nvSpPr>
        <p:spPr>
          <a:xfrm>
            <a:off x="1262062" y="2231734"/>
            <a:ext cx="1265238" cy="37523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a:defRPr sz="2000">
                <a:solidFill>
                  <a:srgbClr val="FF0000"/>
                </a:solidFill>
              </a:defRPr>
            </a:lvl1pPr>
          </a:lstStyle>
          <a:p>
            <a:pPr lvl="0">
              <a:defRPr sz="1800">
                <a:solidFill>
                  <a:srgbClr val="000000"/>
                </a:solidFill>
              </a:defRPr>
            </a:pPr>
            <a:r>
              <a:rPr sz="2000">
                <a:solidFill>
                  <a:srgbClr val="FF0000"/>
                </a:solidFill>
              </a:rPr>
              <a:t>feminine</a:t>
            </a:r>
          </a:p>
        </p:txBody>
      </p:sp>
      <p:pic>
        <p:nvPicPr>
          <p:cNvPr id="295" name="slide 30-33 titletext2a.png" descr="slide 30-33 titletext2a"/>
          <p:cNvPicPr/>
          <p:nvPr/>
        </p:nvPicPr>
        <p:blipFill>
          <a:blip r:embed="rId4">
            <a:extLst/>
          </a:blip>
          <a:stretch>
            <a:fillRect/>
          </a:stretch>
        </p:blipFill>
        <p:spPr>
          <a:xfrm>
            <a:off x="222250" y="990600"/>
            <a:ext cx="4356100" cy="508000"/>
          </a:xfrm>
          <a:prstGeom prst="rect">
            <a:avLst/>
          </a:prstGeom>
          <a:ln w="12700">
            <a:miter lim="400000"/>
          </a:ln>
        </p:spPr>
      </p:pic>
      <p:sp>
        <p:nvSpPr>
          <p:cNvPr id="296" name="Shape 296"/>
          <p:cNvSpPr/>
          <p:nvPr/>
        </p:nvSpPr>
        <p:spPr>
          <a:xfrm>
            <a:off x="2039937" y="3392487"/>
            <a:ext cx="2461330" cy="37523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b="1" sz="2000"/>
            </a:lvl1pPr>
          </a:lstStyle>
          <a:p>
            <a:pPr lvl="0">
              <a:defRPr b="0" sz="1800"/>
            </a:pPr>
            <a:r>
              <a:rPr b="1" sz="2000"/>
              <a:t>El profesor le habla</a:t>
            </a:r>
          </a:p>
        </p:txBody>
      </p:sp>
      <p:sp>
        <p:nvSpPr>
          <p:cNvPr id="297" name="Shape 297"/>
          <p:cNvSpPr/>
          <p:nvPr/>
        </p:nvSpPr>
        <p:spPr>
          <a:xfrm>
            <a:off x="4610100" y="3241674"/>
            <a:ext cx="1925301" cy="66733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r>
              <a:rPr b="1" sz="2000"/>
              <a:t>al muchacho.</a:t>
            </a:r>
            <a:br>
              <a:rPr b="1" sz="2000"/>
            </a:br>
            <a:r>
              <a:rPr b="1" sz="2000"/>
              <a:t>a la muchacha.</a:t>
            </a:r>
          </a:p>
        </p:txBody>
      </p:sp>
      <p:sp>
        <p:nvSpPr>
          <p:cNvPr id="298" name="Shape 298"/>
          <p:cNvSpPr/>
          <p:nvPr/>
        </p:nvSpPr>
        <p:spPr>
          <a:xfrm>
            <a:off x="2046287" y="4121149"/>
            <a:ext cx="2193688" cy="66733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r>
              <a:rPr b="1" sz="2000"/>
              <a:t>El profesor les </a:t>
            </a:r>
            <a:br>
              <a:rPr b="1" sz="2000"/>
            </a:br>
            <a:r>
              <a:rPr b="1" sz="2000"/>
              <a:t>explica la lección</a:t>
            </a:r>
          </a:p>
        </p:txBody>
      </p:sp>
      <p:sp>
        <p:nvSpPr>
          <p:cNvPr id="299" name="Shape 299"/>
          <p:cNvSpPr/>
          <p:nvPr/>
        </p:nvSpPr>
        <p:spPr>
          <a:xfrm>
            <a:off x="4330700" y="4125912"/>
            <a:ext cx="1939067" cy="66733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r>
              <a:rPr b="1" sz="2000"/>
              <a:t>a los alumnos.</a:t>
            </a:r>
            <a:endParaRPr b="1" sz="2000"/>
          </a:p>
          <a:p>
            <a:pPr lvl="0"/>
            <a:r>
              <a:rPr b="1" sz="2000"/>
              <a:t>a las alumnas.</a:t>
            </a:r>
          </a:p>
        </p:txBody>
      </p:sp>
      <p:sp>
        <p:nvSpPr>
          <p:cNvPr id="300" name="Shape 300"/>
          <p:cNvSpPr/>
          <p:nvPr/>
        </p:nvSpPr>
        <p:spPr>
          <a:xfrm>
            <a:off x="2017712" y="5314950"/>
            <a:ext cx="1148418" cy="37523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b="1" sz="2000"/>
            </a:lvl1pPr>
          </a:lstStyle>
          <a:p>
            <a:pPr lvl="0">
              <a:defRPr b="0" sz="1800"/>
            </a:pPr>
            <a:r>
              <a:rPr b="1" sz="2000"/>
              <a:t>Le hablo</a:t>
            </a:r>
          </a:p>
        </p:txBody>
      </p:sp>
      <p:sp>
        <p:nvSpPr>
          <p:cNvPr id="301" name="Shape 301"/>
          <p:cNvSpPr/>
          <p:nvPr/>
        </p:nvSpPr>
        <p:spPr>
          <a:xfrm>
            <a:off x="3438525" y="5008562"/>
            <a:ext cx="1063958" cy="95943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r>
              <a:rPr b="1" sz="2000"/>
              <a:t>a usted.</a:t>
            </a:r>
            <a:br>
              <a:rPr b="1" sz="2000"/>
            </a:br>
            <a:r>
              <a:rPr b="1" sz="2000"/>
              <a:t>a él.</a:t>
            </a:r>
            <a:br>
              <a:rPr b="1" sz="2000"/>
            </a:br>
            <a:r>
              <a:rPr b="1" sz="2000"/>
              <a:t>a ella.</a:t>
            </a:r>
          </a:p>
        </p:txBody>
      </p:sp>
      <p:sp>
        <p:nvSpPr>
          <p:cNvPr id="302" name="Shape 302"/>
          <p:cNvSpPr/>
          <p:nvPr/>
        </p:nvSpPr>
        <p:spPr>
          <a:xfrm>
            <a:off x="4665662" y="5314950"/>
            <a:ext cx="1289681" cy="37523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b="1" sz="2000"/>
            </a:lvl1pPr>
          </a:lstStyle>
          <a:p>
            <a:pPr lvl="0">
              <a:defRPr b="0" sz="1800"/>
            </a:pPr>
            <a:r>
              <a:rPr b="1" sz="2000"/>
              <a:t>Les hablo</a:t>
            </a:r>
          </a:p>
        </p:txBody>
      </p:sp>
      <p:sp>
        <p:nvSpPr>
          <p:cNvPr id="303" name="Shape 303"/>
          <p:cNvSpPr/>
          <p:nvPr/>
        </p:nvSpPr>
        <p:spPr>
          <a:xfrm>
            <a:off x="6181724" y="5010150"/>
            <a:ext cx="1346484" cy="95943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r>
              <a:rPr b="1" sz="2000"/>
              <a:t>a ustedes.</a:t>
            </a:r>
            <a:br>
              <a:rPr b="1" sz="2000"/>
            </a:br>
            <a:r>
              <a:rPr b="1" sz="2000"/>
              <a:t>a ellos.</a:t>
            </a:r>
            <a:endParaRPr b="1" sz="2000"/>
          </a:p>
          <a:p>
            <a:pPr lvl="0"/>
            <a:r>
              <a:rPr b="1" sz="2000"/>
              <a:t>a ellas.</a:t>
            </a:r>
          </a:p>
        </p:txBody>
      </p:sp>
      <p:sp>
        <p:nvSpPr>
          <p:cNvPr id="304" name="Shape 304"/>
          <p:cNvSpPr/>
          <p:nvPr/>
        </p:nvSpPr>
        <p:spPr>
          <a:xfrm>
            <a:off x="4427537" y="3309937"/>
            <a:ext cx="242889" cy="5842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21600" y="0"/>
                </a:lnTo>
                <a:cubicBezTo>
                  <a:pt x="15635" y="0"/>
                  <a:pt x="10800" y="1202"/>
                  <a:pt x="10800" y="2684"/>
                </a:cubicBezTo>
                <a:lnTo>
                  <a:pt x="10800" y="8116"/>
                </a:lnTo>
                <a:cubicBezTo>
                  <a:pt x="10800" y="9598"/>
                  <a:pt x="5965" y="10800"/>
                  <a:pt x="0" y="10800"/>
                </a:cubicBezTo>
                <a:lnTo>
                  <a:pt x="0" y="10800"/>
                </a:lnTo>
                <a:cubicBezTo>
                  <a:pt x="5965" y="10800"/>
                  <a:pt x="10800" y="12002"/>
                  <a:pt x="10800" y="13484"/>
                </a:cubicBezTo>
                <a:lnTo>
                  <a:pt x="10800" y="18916"/>
                </a:lnTo>
                <a:cubicBezTo>
                  <a:pt x="10800" y="20398"/>
                  <a:pt x="15635" y="21600"/>
                  <a:pt x="21600" y="21600"/>
                </a:cubicBezTo>
              </a:path>
            </a:pathLst>
          </a:custGeom>
          <a:ln w="25400">
            <a:solidFill>
              <a:srgbClr val="0000FF"/>
            </a:solidFill>
            <a:round/>
          </a:ln>
        </p:spPr>
        <p:txBody>
          <a:bodyPr lIns="0" tIns="0" rIns="0" bIns="0" anchor="ctr"/>
          <a:lstStyle/>
          <a:p>
            <a:pPr lvl="0"/>
          </a:p>
        </p:txBody>
      </p:sp>
      <p:grpSp>
        <p:nvGrpSpPr>
          <p:cNvPr id="307" name="Group 307"/>
          <p:cNvGrpSpPr/>
          <p:nvPr/>
        </p:nvGrpSpPr>
        <p:grpSpPr>
          <a:xfrm>
            <a:off x="4156075" y="4206874"/>
            <a:ext cx="283776" cy="560389"/>
            <a:chOff x="0" y="0"/>
            <a:chExt cx="283775" cy="560387"/>
          </a:xfrm>
        </p:grpSpPr>
        <p:sp>
          <p:nvSpPr>
            <p:cNvPr id="305" name="Shape 305"/>
            <p:cNvSpPr/>
            <p:nvPr/>
          </p:nvSpPr>
          <p:spPr>
            <a:xfrm>
              <a:off x="0" y="0"/>
              <a:ext cx="242888" cy="56038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21600" y="0"/>
                  </a:lnTo>
                  <a:cubicBezTo>
                    <a:pt x="15635" y="0"/>
                    <a:pt x="10800" y="1202"/>
                    <a:pt x="10800" y="2684"/>
                  </a:cubicBezTo>
                  <a:lnTo>
                    <a:pt x="10800" y="8116"/>
                  </a:lnTo>
                  <a:cubicBezTo>
                    <a:pt x="10800" y="9598"/>
                    <a:pt x="5965" y="10800"/>
                    <a:pt x="0" y="10800"/>
                  </a:cubicBezTo>
                  <a:lnTo>
                    <a:pt x="0" y="10800"/>
                  </a:lnTo>
                  <a:cubicBezTo>
                    <a:pt x="5965" y="10800"/>
                    <a:pt x="10800" y="12002"/>
                    <a:pt x="10800" y="13484"/>
                  </a:cubicBezTo>
                  <a:lnTo>
                    <a:pt x="10800" y="18916"/>
                  </a:lnTo>
                  <a:cubicBezTo>
                    <a:pt x="10800" y="20398"/>
                    <a:pt x="15635" y="21600"/>
                    <a:pt x="21600" y="21600"/>
                  </a:cubicBezTo>
                </a:path>
              </a:pathLst>
            </a:custGeom>
            <a:noFill/>
            <a:ln w="25400" cap="flat">
              <a:solidFill>
                <a:srgbClr val="0000FF"/>
              </a:solidFill>
              <a:prstDash val="solid"/>
              <a:round/>
            </a:ln>
            <a:effectLst/>
          </p:spPr>
          <p:txBody>
            <a:bodyPr wrap="square" lIns="0" tIns="0" rIns="0" bIns="0" numCol="1" anchor="ctr">
              <a:noAutofit/>
            </a:bodyPr>
            <a:lstStyle/>
            <a:p>
              <a:pPr lvl="0" algn="ctr"/>
            </a:p>
          </p:txBody>
        </p:sp>
        <p:sp>
          <p:nvSpPr>
            <p:cNvPr id="306" name="Shape 306"/>
            <p:cNvSpPr/>
            <p:nvPr/>
          </p:nvSpPr>
          <p:spPr>
            <a:xfrm>
              <a:off x="116123" y="104863"/>
              <a:ext cx="167653" cy="3506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lgn="ctr"/>
            </a:lstStyle>
            <a:p>
              <a:pPr lvl="0"/>
              <a:r>
                <a:t> </a:t>
              </a:r>
            </a:p>
          </p:txBody>
        </p:sp>
      </p:grpSp>
      <p:sp>
        <p:nvSpPr>
          <p:cNvPr id="308" name="Shape 308"/>
          <p:cNvSpPr/>
          <p:nvPr/>
        </p:nvSpPr>
        <p:spPr>
          <a:xfrm>
            <a:off x="3238500" y="5089525"/>
            <a:ext cx="242888" cy="84613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21600" y="0"/>
                </a:lnTo>
                <a:cubicBezTo>
                  <a:pt x="15635" y="0"/>
                  <a:pt x="10800" y="1202"/>
                  <a:pt x="10800" y="2684"/>
                </a:cubicBezTo>
                <a:lnTo>
                  <a:pt x="10800" y="8116"/>
                </a:lnTo>
                <a:cubicBezTo>
                  <a:pt x="10800" y="9598"/>
                  <a:pt x="5965" y="10800"/>
                  <a:pt x="0" y="10800"/>
                </a:cubicBezTo>
                <a:lnTo>
                  <a:pt x="0" y="10800"/>
                </a:lnTo>
                <a:cubicBezTo>
                  <a:pt x="5965" y="10800"/>
                  <a:pt x="10800" y="12002"/>
                  <a:pt x="10800" y="13484"/>
                </a:cubicBezTo>
                <a:lnTo>
                  <a:pt x="10800" y="18916"/>
                </a:lnTo>
                <a:cubicBezTo>
                  <a:pt x="10800" y="20398"/>
                  <a:pt x="15635" y="21600"/>
                  <a:pt x="21600" y="21600"/>
                </a:cubicBezTo>
              </a:path>
            </a:pathLst>
          </a:custGeom>
          <a:ln w="25400">
            <a:solidFill>
              <a:srgbClr val="0000FF"/>
            </a:solidFill>
            <a:round/>
          </a:ln>
        </p:spPr>
        <p:txBody>
          <a:bodyPr lIns="0" tIns="0" rIns="0" bIns="0" anchor="ctr"/>
          <a:lstStyle/>
          <a:p>
            <a:pPr lvl="0"/>
          </a:p>
        </p:txBody>
      </p:sp>
      <p:sp>
        <p:nvSpPr>
          <p:cNvPr id="309" name="Shape 309"/>
          <p:cNvSpPr/>
          <p:nvPr/>
        </p:nvSpPr>
        <p:spPr>
          <a:xfrm>
            <a:off x="5991225" y="5070475"/>
            <a:ext cx="242888" cy="88423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21600" y="0"/>
                </a:lnTo>
                <a:cubicBezTo>
                  <a:pt x="15635" y="0"/>
                  <a:pt x="10800" y="1202"/>
                  <a:pt x="10800" y="2684"/>
                </a:cubicBezTo>
                <a:lnTo>
                  <a:pt x="10800" y="8116"/>
                </a:lnTo>
                <a:cubicBezTo>
                  <a:pt x="10800" y="9598"/>
                  <a:pt x="5965" y="10800"/>
                  <a:pt x="0" y="10800"/>
                </a:cubicBezTo>
                <a:lnTo>
                  <a:pt x="0" y="10800"/>
                </a:lnTo>
                <a:cubicBezTo>
                  <a:pt x="5965" y="10800"/>
                  <a:pt x="10800" y="12002"/>
                  <a:pt x="10800" y="13484"/>
                </a:cubicBezTo>
                <a:lnTo>
                  <a:pt x="10800" y="18916"/>
                </a:lnTo>
                <a:cubicBezTo>
                  <a:pt x="10800" y="20398"/>
                  <a:pt x="15635" y="21600"/>
                  <a:pt x="21600" y="21600"/>
                </a:cubicBezTo>
              </a:path>
            </a:pathLst>
          </a:custGeom>
          <a:ln w="25400">
            <a:solidFill>
              <a:srgbClr val="0000FF"/>
            </a:solidFill>
            <a:round/>
          </a:ln>
        </p:spPr>
        <p:txBody>
          <a:bodyPr lIns="0" tIns="0" rIns="0" bIns="0" anchor="ctr"/>
          <a:lstStyle/>
          <a:p>
            <a:pPr lvl="0"/>
          </a:p>
        </p:txBody>
      </p:sp>
      <p:pic>
        <p:nvPicPr>
          <p:cNvPr id="310" name="quickpass_06_grammar.png" descr="quickpass_06_grammar"/>
          <p:cNvPicPr/>
          <p:nvPr/>
        </p:nvPicPr>
        <p:blipFill>
          <a:blip r:embed="rId5">
            <a:extLst/>
          </a:blip>
          <a:stretch>
            <a:fillRect/>
          </a:stretch>
        </p:blipFill>
        <p:spPr>
          <a:xfrm>
            <a:off x="7142162" y="255587"/>
            <a:ext cx="1627188" cy="841376"/>
          </a:xfrm>
          <a:prstGeom prst="rect">
            <a:avLst/>
          </a:prstGeom>
          <a:ln w="12700">
            <a:miter lim="400000"/>
          </a:ln>
        </p:spPr>
      </p:pic>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32" presetID="23" grpId="1" fill="hold">
                                  <p:stCondLst>
                                    <p:cond delay="0"/>
                                  </p:stCondLst>
                                  <p:iterate type="el" backwards="0">
                                    <p:tmAbs val="0"/>
                                  </p:iterate>
                                  <p:childTnLst>
                                    <p:set>
                                      <p:cBhvr>
                                        <p:cTn id="6" fill="hold"/>
                                        <p:tgtEl>
                                          <p:spTgt spid="293"/>
                                        </p:tgtEl>
                                        <p:attrNameLst>
                                          <p:attrName>style.visibility</p:attrName>
                                        </p:attrNameLst>
                                      </p:cBhvr>
                                      <p:to>
                                        <p:strVal val="visible"/>
                                      </p:to>
                                    </p:set>
                                    <p:anim calcmode="lin" valueType="num">
                                      <p:cBhvr>
                                        <p:cTn id="7" dur="500" fill="hold"/>
                                        <p:tgtEl>
                                          <p:spTgt spid="293"/>
                                        </p:tgtEl>
                                        <p:attrNameLst>
                                          <p:attrName>ppt_w</p:attrName>
                                        </p:attrNameLst>
                                      </p:cBhvr>
                                      <p:tavLst>
                                        <p:tav tm="0">
                                          <p:val>
                                            <p:fltVal val="0"/>
                                          </p:val>
                                        </p:tav>
                                        <p:tav tm="100000">
                                          <p:val>
                                            <p:strVal val="#ppt_w"/>
                                          </p:val>
                                        </p:tav>
                                      </p:tavLst>
                                    </p:anim>
                                    <p:anim calcmode="lin" valueType="num">
                                      <p:cBhvr>
                                        <p:cTn id="8" dur="500" fill="hold"/>
                                        <p:tgtEl>
                                          <p:spTgt spid="29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nodeType="clickEffect" presetClass="entr" presetSubtype="32" presetID="23" grpId="2" fill="hold">
                                  <p:stCondLst>
                                    <p:cond delay="0"/>
                                  </p:stCondLst>
                                  <p:iterate type="el" backwards="0">
                                    <p:tmAbs val="0"/>
                                  </p:iterate>
                                  <p:childTnLst>
                                    <p:set>
                                      <p:cBhvr>
                                        <p:cTn id="12" fill="hold"/>
                                        <p:tgtEl>
                                          <p:spTgt spid="294"/>
                                        </p:tgtEl>
                                        <p:attrNameLst>
                                          <p:attrName>style.visibility</p:attrName>
                                        </p:attrNameLst>
                                      </p:cBhvr>
                                      <p:to>
                                        <p:strVal val="visible"/>
                                      </p:to>
                                    </p:set>
                                    <p:anim calcmode="lin" valueType="num">
                                      <p:cBhvr>
                                        <p:cTn id="13" dur="500" fill="hold"/>
                                        <p:tgtEl>
                                          <p:spTgt spid="294"/>
                                        </p:tgtEl>
                                        <p:attrNameLst>
                                          <p:attrName>ppt_w</p:attrName>
                                        </p:attrNameLst>
                                      </p:cBhvr>
                                      <p:tavLst>
                                        <p:tav tm="0">
                                          <p:val>
                                            <p:fltVal val="0"/>
                                          </p:val>
                                        </p:tav>
                                        <p:tav tm="100000">
                                          <p:val>
                                            <p:strVal val="#ppt_w"/>
                                          </p:val>
                                        </p:tav>
                                      </p:tavLst>
                                    </p:anim>
                                    <p:anim calcmode="lin" valueType="num">
                                      <p:cBhvr>
                                        <p:cTn id="14" dur="500" fill="hold"/>
                                        <p:tgtEl>
                                          <p:spTgt spid="294"/>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nodeType="clickEffect" presetClass="entr" presetSubtype="8" presetID="22" grpId="3" fill="hold">
                                  <p:stCondLst>
                                    <p:cond delay="0"/>
                                  </p:stCondLst>
                                  <p:iterate type="el" backwards="0">
                                    <p:tmAbs val="0"/>
                                  </p:iterate>
                                  <p:childTnLst>
                                    <p:set>
                                      <p:cBhvr>
                                        <p:cTn id="18" fill="hold"/>
                                        <p:tgtEl>
                                          <p:spTgt spid="296"/>
                                        </p:tgtEl>
                                        <p:attrNameLst>
                                          <p:attrName>style.visibility</p:attrName>
                                        </p:attrNameLst>
                                      </p:cBhvr>
                                      <p:to>
                                        <p:strVal val="visible"/>
                                      </p:to>
                                    </p:set>
                                    <p:animEffect filter="wipe(left)" transition="in">
                                      <p:cBhvr>
                                        <p:cTn id="19" dur="500"/>
                                        <p:tgtEl>
                                          <p:spTgt spid="296"/>
                                        </p:tgtEl>
                                      </p:cBhvr>
                                    </p:animEffect>
                                  </p:childTnLst>
                                </p:cTn>
                              </p:par>
                            </p:childTnLst>
                          </p:cTn>
                        </p:par>
                        <p:par>
                          <p:cTn id="20" fill="hold">
                            <p:stCondLst>
                              <p:cond delay="500"/>
                            </p:stCondLst>
                            <p:childTnLst>
                              <p:par>
                                <p:cTn id="21" nodeType="afterEffect" presetClass="entr" presetSubtype="8" presetID="22" grpId="4" fill="hold">
                                  <p:stCondLst>
                                    <p:cond delay="0"/>
                                  </p:stCondLst>
                                  <p:iterate type="el" backwards="0">
                                    <p:tmAbs val="0"/>
                                  </p:iterate>
                                  <p:childTnLst>
                                    <p:set>
                                      <p:cBhvr>
                                        <p:cTn id="22" fill="hold"/>
                                        <p:tgtEl>
                                          <p:spTgt spid="298"/>
                                        </p:tgtEl>
                                        <p:attrNameLst>
                                          <p:attrName>style.visibility</p:attrName>
                                        </p:attrNameLst>
                                      </p:cBhvr>
                                      <p:to>
                                        <p:strVal val="visible"/>
                                      </p:to>
                                    </p:set>
                                    <p:animEffect filter="wipe(left)" transition="in">
                                      <p:cBhvr>
                                        <p:cTn id="23" dur="500"/>
                                        <p:tgtEl>
                                          <p:spTgt spid="298"/>
                                        </p:tgtEl>
                                      </p:cBhvr>
                                    </p:animEffect>
                                  </p:childTnLst>
                                </p:cTn>
                              </p:par>
                            </p:childTnLst>
                          </p:cTn>
                        </p:par>
                        <p:par>
                          <p:cTn id="24" fill="hold">
                            <p:stCondLst>
                              <p:cond delay="1000"/>
                            </p:stCondLst>
                            <p:childTnLst>
                              <p:par>
                                <p:cTn id="25" nodeType="afterEffect" presetClass="entr" presetSubtype="8" presetID="22" grpId="5" fill="hold">
                                  <p:stCondLst>
                                    <p:cond delay="0"/>
                                  </p:stCondLst>
                                  <p:iterate type="el" backwards="0">
                                    <p:tmAbs val="0"/>
                                  </p:iterate>
                                  <p:childTnLst>
                                    <p:set>
                                      <p:cBhvr>
                                        <p:cTn id="26" fill="hold"/>
                                        <p:tgtEl>
                                          <p:spTgt spid="300"/>
                                        </p:tgtEl>
                                        <p:attrNameLst>
                                          <p:attrName>style.visibility</p:attrName>
                                        </p:attrNameLst>
                                      </p:cBhvr>
                                      <p:to>
                                        <p:strVal val="visible"/>
                                      </p:to>
                                    </p:set>
                                    <p:animEffect filter="wipe(left)" transition="in">
                                      <p:cBhvr>
                                        <p:cTn id="27" dur="500"/>
                                        <p:tgtEl>
                                          <p:spTgt spid="300"/>
                                        </p:tgtEl>
                                      </p:cBhvr>
                                    </p:animEffect>
                                  </p:childTnLst>
                                </p:cTn>
                              </p:par>
                            </p:childTnLst>
                          </p:cTn>
                        </p:par>
                        <p:par>
                          <p:cTn id="28" fill="hold">
                            <p:stCondLst>
                              <p:cond delay="1500"/>
                            </p:stCondLst>
                            <p:childTnLst>
                              <p:par>
                                <p:cTn id="29" nodeType="afterEffect" presetClass="entr" presetSubtype="8" presetID="22" grpId="6" fill="hold">
                                  <p:stCondLst>
                                    <p:cond delay="0"/>
                                  </p:stCondLst>
                                  <p:iterate type="el" backwards="0">
                                    <p:tmAbs val="0"/>
                                  </p:iterate>
                                  <p:childTnLst>
                                    <p:set>
                                      <p:cBhvr>
                                        <p:cTn id="30" fill="hold"/>
                                        <p:tgtEl>
                                          <p:spTgt spid="302"/>
                                        </p:tgtEl>
                                        <p:attrNameLst>
                                          <p:attrName>style.visibility</p:attrName>
                                        </p:attrNameLst>
                                      </p:cBhvr>
                                      <p:to>
                                        <p:strVal val="visible"/>
                                      </p:to>
                                    </p:set>
                                    <p:animEffect filter="wipe(left)" transition="in">
                                      <p:cBhvr>
                                        <p:cTn id="31" dur="500"/>
                                        <p:tgtEl>
                                          <p:spTgt spid="302"/>
                                        </p:tgtEl>
                                      </p:cBhvr>
                                    </p:animEffect>
                                  </p:childTnLst>
                                </p:cTn>
                              </p:par>
                            </p:childTnLst>
                          </p:cTn>
                        </p:par>
                        <p:par>
                          <p:cTn id="32" fill="hold">
                            <p:stCondLst>
                              <p:cond delay="2000"/>
                            </p:stCondLst>
                            <p:childTnLst>
                              <p:par>
                                <p:cTn id="33" nodeType="afterEffect" presetClass="entr" presetSubtype="8" presetID="22" grpId="7" fill="hold">
                                  <p:stCondLst>
                                    <p:cond delay="0"/>
                                  </p:stCondLst>
                                  <p:iterate type="el" backwards="0">
                                    <p:tmAbs val="0"/>
                                  </p:iterate>
                                  <p:childTnLst>
                                    <p:set>
                                      <p:cBhvr>
                                        <p:cTn id="34" fill="hold"/>
                                        <p:tgtEl>
                                          <p:spTgt spid="304"/>
                                        </p:tgtEl>
                                        <p:attrNameLst>
                                          <p:attrName>style.visibility</p:attrName>
                                        </p:attrNameLst>
                                      </p:cBhvr>
                                      <p:to>
                                        <p:strVal val="visible"/>
                                      </p:to>
                                    </p:set>
                                    <p:animEffect filter="wipe(left)" transition="in">
                                      <p:cBhvr>
                                        <p:cTn id="35" dur="500"/>
                                        <p:tgtEl>
                                          <p:spTgt spid="304"/>
                                        </p:tgtEl>
                                      </p:cBhvr>
                                    </p:animEffect>
                                  </p:childTnLst>
                                </p:cTn>
                              </p:par>
                            </p:childTnLst>
                          </p:cTn>
                        </p:par>
                        <p:par>
                          <p:cTn id="36" fill="hold">
                            <p:stCondLst>
                              <p:cond delay="2500"/>
                            </p:stCondLst>
                            <p:childTnLst>
                              <p:par>
                                <p:cTn id="37" nodeType="afterEffect" presetClass="entr" presetSubtype="8" presetID="22" grpId="8" fill="hold">
                                  <p:stCondLst>
                                    <p:cond delay="0"/>
                                  </p:stCondLst>
                                  <p:iterate type="el" backwards="0">
                                    <p:tmAbs val="0"/>
                                  </p:iterate>
                                  <p:childTnLst>
                                    <p:set>
                                      <p:cBhvr>
                                        <p:cTn id="38" fill="hold"/>
                                        <p:tgtEl>
                                          <p:spTgt spid="308"/>
                                        </p:tgtEl>
                                        <p:attrNameLst>
                                          <p:attrName>style.visibility</p:attrName>
                                        </p:attrNameLst>
                                      </p:cBhvr>
                                      <p:to>
                                        <p:strVal val="visible"/>
                                      </p:to>
                                    </p:set>
                                    <p:animEffect filter="wipe(left)" transition="in">
                                      <p:cBhvr>
                                        <p:cTn id="39" dur="500"/>
                                        <p:tgtEl>
                                          <p:spTgt spid="308"/>
                                        </p:tgtEl>
                                      </p:cBhvr>
                                    </p:animEffect>
                                  </p:childTnLst>
                                </p:cTn>
                              </p:par>
                            </p:childTnLst>
                          </p:cTn>
                        </p:par>
                        <p:par>
                          <p:cTn id="40" fill="hold">
                            <p:stCondLst>
                              <p:cond delay="3000"/>
                            </p:stCondLst>
                            <p:childTnLst>
                              <p:par>
                                <p:cTn id="41" nodeType="afterEffect" presetClass="entr" presetSubtype="8" presetID="22" grpId="9" fill="hold">
                                  <p:stCondLst>
                                    <p:cond delay="0"/>
                                  </p:stCondLst>
                                  <p:iterate type="el" backwards="0">
                                    <p:tmAbs val="0"/>
                                  </p:iterate>
                                  <p:childTnLst>
                                    <p:set>
                                      <p:cBhvr>
                                        <p:cTn id="42" fill="hold"/>
                                        <p:tgtEl>
                                          <p:spTgt spid="307"/>
                                        </p:tgtEl>
                                        <p:attrNameLst>
                                          <p:attrName>style.visibility</p:attrName>
                                        </p:attrNameLst>
                                      </p:cBhvr>
                                      <p:to>
                                        <p:strVal val="visible"/>
                                      </p:to>
                                    </p:set>
                                    <p:animEffect filter="wipe(left)" transition="in">
                                      <p:cBhvr>
                                        <p:cTn id="43" dur="500"/>
                                        <p:tgtEl>
                                          <p:spTgt spid="307"/>
                                        </p:tgtEl>
                                      </p:cBhvr>
                                    </p:animEffect>
                                  </p:childTnLst>
                                </p:cTn>
                              </p:par>
                            </p:childTnLst>
                          </p:cTn>
                        </p:par>
                        <p:par>
                          <p:cTn id="44" fill="hold">
                            <p:stCondLst>
                              <p:cond delay="3500"/>
                            </p:stCondLst>
                            <p:childTnLst>
                              <p:par>
                                <p:cTn id="45" nodeType="afterEffect" presetClass="entr" presetSubtype="8" presetID="22" grpId="10" fill="hold">
                                  <p:stCondLst>
                                    <p:cond delay="0"/>
                                  </p:stCondLst>
                                  <p:iterate type="el" backwards="0">
                                    <p:tmAbs val="0"/>
                                  </p:iterate>
                                  <p:childTnLst>
                                    <p:set>
                                      <p:cBhvr>
                                        <p:cTn id="46" fill="hold"/>
                                        <p:tgtEl>
                                          <p:spTgt spid="309"/>
                                        </p:tgtEl>
                                        <p:attrNameLst>
                                          <p:attrName>style.visibility</p:attrName>
                                        </p:attrNameLst>
                                      </p:cBhvr>
                                      <p:to>
                                        <p:strVal val="visible"/>
                                      </p:to>
                                    </p:set>
                                    <p:animEffect filter="wipe(left)" transition="in">
                                      <p:cBhvr>
                                        <p:cTn id="47" dur="500"/>
                                        <p:tgtEl>
                                          <p:spTgt spid="309"/>
                                        </p:tgtEl>
                                      </p:cBhvr>
                                    </p:animEffect>
                                  </p:childTnLst>
                                </p:cTn>
                              </p:par>
                            </p:childTnLst>
                          </p:cTn>
                        </p:par>
                      </p:childTnLst>
                    </p:cTn>
                  </p:par>
                  <p:par>
                    <p:cTn id="48" fill="hold">
                      <p:stCondLst>
                        <p:cond delay="indefinite"/>
                      </p:stCondLst>
                      <p:childTnLst>
                        <p:par>
                          <p:cTn id="49" fill="hold">
                            <p:stCondLst>
                              <p:cond delay="0"/>
                            </p:stCondLst>
                            <p:childTnLst>
                              <p:par>
                                <p:cTn id="50" nodeType="clickEffect" presetClass="entr" presetSubtype="8" presetID="22" grpId="11" fill="hold">
                                  <p:stCondLst>
                                    <p:cond delay="0"/>
                                  </p:stCondLst>
                                  <p:iterate type="el" backwards="0">
                                    <p:tmAbs val="0"/>
                                  </p:iterate>
                                  <p:childTnLst>
                                    <p:set>
                                      <p:cBhvr>
                                        <p:cTn id="51" fill="hold"/>
                                        <p:tgtEl>
                                          <p:spTgt spid="297"/>
                                        </p:tgtEl>
                                        <p:attrNameLst>
                                          <p:attrName>style.visibility</p:attrName>
                                        </p:attrNameLst>
                                      </p:cBhvr>
                                      <p:to>
                                        <p:strVal val="visible"/>
                                      </p:to>
                                    </p:set>
                                    <p:animEffect filter="wipe(left)" transition="in">
                                      <p:cBhvr>
                                        <p:cTn id="52" dur="500"/>
                                        <p:tgtEl>
                                          <p:spTgt spid="297"/>
                                        </p:tgtEl>
                                      </p:cBhvr>
                                    </p:animEffect>
                                  </p:childTnLst>
                                </p:cTn>
                              </p:par>
                            </p:childTnLst>
                          </p:cTn>
                        </p:par>
                      </p:childTnLst>
                    </p:cTn>
                  </p:par>
                  <p:par>
                    <p:cTn id="53" fill="hold">
                      <p:stCondLst>
                        <p:cond delay="indefinite"/>
                      </p:stCondLst>
                      <p:childTnLst>
                        <p:par>
                          <p:cTn id="54" fill="hold">
                            <p:stCondLst>
                              <p:cond delay="0"/>
                            </p:stCondLst>
                            <p:childTnLst>
                              <p:par>
                                <p:cTn id="55" nodeType="clickEffect" presetClass="entr" presetSubtype="8" presetID="22" grpId="12" fill="hold">
                                  <p:stCondLst>
                                    <p:cond delay="0"/>
                                  </p:stCondLst>
                                  <p:iterate type="el" backwards="0">
                                    <p:tmAbs val="0"/>
                                  </p:iterate>
                                  <p:childTnLst>
                                    <p:set>
                                      <p:cBhvr>
                                        <p:cTn id="56" fill="hold"/>
                                        <p:tgtEl>
                                          <p:spTgt spid="299"/>
                                        </p:tgtEl>
                                        <p:attrNameLst>
                                          <p:attrName>style.visibility</p:attrName>
                                        </p:attrNameLst>
                                      </p:cBhvr>
                                      <p:to>
                                        <p:strVal val="visible"/>
                                      </p:to>
                                    </p:set>
                                    <p:animEffect filter="wipe(left)" transition="in">
                                      <p:cBhvr>
                                        <p:cTn id="57" dur="500"/>
                                        <p:tgtEl>
                                          <p:spTgt spid="299"/>
                                        </p:tgtEl>
                                      </p:cBhvr>
                                    </p:animEffect>
                                  </p:childTnLst>
                                </p:cTn>
                              </p:par>
                            </p:childTnLst>
                          </p:cTn>
                        </p:par>
                      </p:childTnLst>
                    </p:cTn>
                  </p:par>
                  <p:par>
                    <p:cTn id="58" fill="hold">
                      <p:stCondLst>
                        <p:cond delay="indefinite"/>
                      </p:stCondLst>
                      <p:childTnLst>
                        <p:par>
                          <p:cTn id="59" fill="hold">
                            <p:stCondLst>
                              <p:cond delay="0"/>
                            </p:stCondLst>
                            <p:childTnLst>
                              <p:par>
                                <p:cTn id="60" nodeType="clickEffect" presetClass="entr" presetSubtype="8" presetID="22" grpId="13" fill="hold">
                                  <p:stCondLst>
                                    <p:cond delay="0"/>
                                  </p:stCondLst>
                                  <p:iterate type="el" backwards="0">
                                    <p:tmAbs val="0"/>
                                  </p:iterate>
                                  <p:childTnLst>
                                    <p:set>
                                      <p:cBhvr>
                                        <p:cTn id="61" fill="hold"/>
                                        <p:tgtEl>
                                          <p:spTgt spid="301"/>
                                        </p:tgtEl>
                                        <p:attrNameLst>
                                          <p:attrName>style.visibility</p:attrName>
                                        </p:attrNameLst>
                                      </p:cBhvr>
                                      <p:to>
                                        <p:strVal val="visible"/>
                                      </p:to>
                                    </p:set>
                                    <p:animEffect filter="wipe(left)" transition="in">
                                      <p:cBhvr>
                                        <p:cTn id="62" dur="500"/>
                                        <p:tgtEl>
                                          <p:spTgt spid="301"/>
                                        </p:tgtEl>
                                      </p:cBhvr>
                                    </p:animEffect>
                                  </p:childTnLst>
                                </p:cTn>
                              </p:par>
                            </p:childTnLst>
                          </p:cTn>
                        </p:par>
                      </p:childTnLst>
                    </p:cTn>
                  </p:par>
                  <p:par>
                    <p:cTn id="63" fill="hold">
                      <p:stCondLst>
                        <p:cond delay="indefinite"/>
                      </p:stCondLst>
                      <p:childTnLst>
                        <p:par>
                          <p:cTn id="64" fill="hold">
                            <p:stCondLst>
                              <p:cond delay="0"/>
                            </p:stCondLst>
                            <p:childTnLst>
                              <p:par>
                                <p:cTn id="65" nodeType="clickEffect" presetClass="entr" presetSubtype="8" presetID="22" grpId="14" fill="hold">
                                  <p:stCondLst>
                                    <p:cond delay="0"/>
                                  </p:stCondLst>
                                  <p:iterate type="el" backwards="0">
                                    <p:tmAbs val="0"/>
                                  </p:iterate>
                                  <p:childTnLst>
                                    <p:set>
                                      <p:cBhvr>
                                        <p:cTn id="66" fill="hold"/>
                                        <p:tgtEl>
                                          <p:spTgt spid="303"/>
                                        </p:tgtEl>
                                        <p:attrNameLst>
                                          <p:attrName>style.visibility</p:attrName>
                                        </p:attrNameLst>
                                      </p:cBhvr>
                                      <p:to>
                                        <p:strVal val="visible"/>
                                      </p:to>
                                    </p:set>
                                    <p:animEffect filter="wipe(left)" transition="in">
                                      <p:cBhvr>
                                        <p:cTn id="67" dur="500"/>
                                        <p:tgtEl>
                                          <p:spTgt spid="303"/>
                                        </p:tgtEl>
                                      </p:cBhvr>
                                    </p:animEffect>
                                  </p:childTnLst>
                                </p:cTn>
                              </p:par>
                            </p:childTnLst>
                          </p:cTn>
                        </p:par>
                      </p:childTnLst>
                    </p:cTn>
                  </p:par>
                  <p:par>
                    <p:cTn id="68" fill="hold">
                      <p:stCondLst>
                        <p:cond delay="indefinite"/>
                      </p:stCondLst>
                      <p:childTnLst>
                        <p:par>
                          <p:cTn id="69" fill="hold">
                            <p:stCondLst>
                              <p:cond delay="0"/>
                            </p:stCondLst>
                            <p:childTnLst>
                              <p:par>
                                <p:cTn id="70" nodeType="clickEffect" presetClass="entr" presetSubtype="0" presetID="1" grpId="15" fill="hold">
                                  <p:stCondLst>
                                    <p:cond delay="0"/>
                                  </p:stCondLst>
                                  <p:iterate type="el" backwards="0">
                                    <p:tmAbs val="0"/>
                                  </p:iterate>
                                  <p:childTnLst>
                                    <p:set>
                                      <p:cBhvr>
                                        <p:cTn id="71" fill="hold"/>
                                        <p:tgtEl>
                                          <p:spTgt spid="29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98" grpId="4"/>
      <p:bldP build="whole" bldLvl="1" animBg="1" rev="0" advAuto="0" spid="290" grpId="15"/>
      <p:bldP build="whole" bldLvl="1" animBg="1" rev="0" advAuto="0" spid="308" grpId="8"/>
      <p:bldP build="whole" bldLvl="1" animBg="1" rev="0" advAuto="0" spid="301" grpId="13"/>
      <p:bldP build="whole" bldLvl="1" animBg="1" rev="0" advAuto="0" spid="297" grpId="11"/>
      <p:bldP build="whole" bldLvl="1" animBg="1" rev="0" advAuto="0" spid="294" grpId="2"/>
      <p:bldP build="whole" bldLvl="1" animBg="1" rev="0" advAuto="0" spid="304" grpId="7"/>
      <p:bldP build="whole" bldLvl="1" animBg="1" rev="0" advAuto="0" spid="309" grpId="10"/>
      <p:bldP build="whole" bldLvl="1" animBg="1" rev="0" advAuto="0" spid="299" grpId="12"/>
      <p:bldP build="whole" bldLvl="1" animBg="1" rev="0" advAuto="0" spid="302" grpId="6"/>
      <p:bldP build="whole" bldLvl="1" animBg="1" rev="0" advAuto="0" spid="296" grpId="3"/>
      <p:bldP build="whole" bldLvl="1" animBg="1" rev="0" advAuto="0" spid="303" grpId="14"/>
      <p:bldP build="whole" bldLvl="1" animBg="1" rev="0" advAuto="0" spid="307" grpId="9"/>
      <p:bldP build="whole" bldLvl="1" animBg="1" rev="0" advAuto="0" spid="293" grpId="1"/>
      <p:bldP build="whole" bldLvl="1" animBg="1" rev="0" advAuto="0" spid="300" grpId="5"/>
    </p:bldLst>
  </p:timing>
</p:sld>
</file>

<file path=ppt/slides/slide3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12" name="Shape 312"/>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6</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33 of 61</a:t>
            </a:r>
          </a:p>
        </p:txBody>
      </p:sp>
      <p:pic>
        <p:nvPicPr>
          <p:cNvPr id="313" name="next slide.png" descr="next slide"/>
          <p:cNvPicPr/>
          <p:nvPr/>
        </p:nvPicPr>
        <p:blipFill>
          <a:blip r:embed="rId2">
            <a:extLst/>
          </a:blip>
          <a:stretch>
            <a:fillRect/>
          </a:stretch>
        </p:blipFill>
        <p:spPr>
          <a:xfrm>
            <a:off x="7467600" y="5797550"/>
            <a:ext cx="1600200" cy="457200"/>
          </a:xfrm>
          <a:prstGeom prst="rect">
            <a:avLst/>
          </a:prstGeom>
          <a:ln w="12700">
            <a:miter lim="400000"/>
          </a:ln>
        </p:spPr>
      </p:pic>
      <p:pic>
        <p:nvPicPr>
          <p:cNvPr id="314" name="gramatica-header.png" descr="gramatica-header"/>
          <p:cNvPicPr/>
          <p:nvPr/>
        </p:nvPicPr>
        <p:blipFill>
          <a:blip r:embed="rId3">
            <a:extLst/>
          </a:blip>
          <a:stretch>
            <a:fillRect/>
          </a:stretch>
        </p:blipFill>
        <p:spPr>
          <a:xfrm>
            <a:off x="1587" y="0"/>
            <a:ext cx="9142413" cy="965200"/>
          </a:xfrm>
          <a:prstGeom prst="rect">
            <a:avLst/>
          </a:prstGeom>
          <a:ln w="12700">
            <a:miter lim="400000"/>
          </a:ln>
        </p:spPr>
      </p:pic>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31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13" grpId="1"/>
    </p:bldLst>
  </p:timing>
</p:sld>
</file>

<file path=ppt/slides/slide3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316" name="Cap06slide35.png" descr="Cap06slide35"/>
          <p:cNvPicPr/>
          <p:nvPr/>
        </p:nvPicPr>
        <p:blipFill>
          <a:blip r:embed="rId2">
            <a:extLst/>
          </a:blip>
          <a:stretch>
            <a:fillRect/>
          </a:stretch>
        </p:blipFill>
        <p:spPr>
          <a:xfrm>
            <a:off x="1138237" y="1849437"/>
            <a:ext cx="6869113" cy="3771901"/>
          </a:xfrm>
          <a:prstGeom prst="rect">
            <a:avLst/>
          </a:prstGeom>
          <a:ln w="12700">
            <a:miter lim="400000"/>
          </a:ln>
        </p:spPr>
      </p:pic>
      <p:sp>
        <p:nvSpPr>
          <p:cNvPr id="317" name="Shape 317"/>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6</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34 of 61</a:t>
            </a:r>
          </a:p>
        </p:txBody>
      </p:sp>
      <p:pic>
        <p:nvPicPr>
          <p:cNvPr id="318" name="next slide.png" descr="next slide"/>
          <p:cNvPicPr/>
          <p:nvPr/>
        </p:nvPicPr>
        <p:blipFill>
          <a:blip r:embed="rId3">
            <a:extLst/>
          </a:blip>
          <a:stretch>
            <a:fillRect/>
          </a:stretch>
        </p:blipFill>
        <p:spPr>
          <a:xfrm>
            <a:off x="7467600" y="5797550"/>
            <a:ext cx="1600200" cy="457200"/>
          </a:xfrm>
          <a:prstGeom prst="rect">
            <a:avLst/>
          </a:prstGeom>
          <a:ln w="12700">
            <a:miter lim="400000"/>
          </a:ln>
        </p:spPr>
      </p:pic>
      <p:pic>
        <p:nvPicPr>
          <p:cNvPr id="319" name="conversacion1.png" descr="conversacion1"/>
          <p:cNvPicPr/>
          <p:nvPr/>
        </p:nvPicPr>
        <p:blipFill>
          <a:blip r:embed="rId4">
            <a:extLst/>
          </a:blip>
          <a:stretch>
            <a:fillRect/>
          </a:stretch>
        </p:blipFill>
        <p:spPr>
          <a:xfrm>
            <a:off x="0" y="3175"/>
            <a:ext cx="9142413" cy="1028700"/>
          </a:xfrm>
          <a:prstGeom prst="rect">
            <a:avLst/>
          </a:prstGeom>
          <a:ln w="12700">
            <a:miter lim="400000"/>
          </a:ln>
        </p:spPr>
      </p:pic>
      <p:pic>
        <p:nvPicPr>
          <p:cNvPr id="320" name="slide 35 titletext1a.png" descr="slide 35 titletext1a"/>
          <p:cNvPicPr/>
          <p:nvPr/>
        </p:nvPicPr>
        <p:blipFill>
          <a:blip r:embed="rId5">
            <a:extLst/>
          </a:blip>
          <a:stretch>
            <a:fillRect/>
          </a:stretch>
        </p:blipFill>
        <p:spPr>
          <a:xfrm>
            <a:off x="315912" y="1000125"/>
            <a:ext cx="4394201" cy="635000"/>
          </a:xfrm>
          <a:prstGeom prst="rect">
            <a:avLst/>
          </a:prstGeom>
          <a:ln w="12700">
            <a:miter lim="400000"/>
          </a:ln>
        </p:spPr>
      </p:pic>
      <p:pic>
        <p:nvPicPr>
          <p:cNvPr id="321" name="slide 35 text1.png" descr="slide 35 text1"/>
          <p:cNvPicPr/>
          <p:nvPr/>
        </p:nvPicPr>
        <p:blipFill>
          <a:blip r:embed="rId6">
            <a:extLst/>
          </a:blip>
          <a:stretch>
            <a:fillRect/>
          </a:stretch>
        </p:blipFill>
        <p:spPr>
          <a:xfrm>
            <a:off x="2774950" y="1968500"/>
            <a:ext cx="3441700" cy="609600"/>
          </a:xfrm>
          <a:prstGeom prst="rect">
            <a:avLst/>
          </a:prstGeom>
          <a:ln w="12700">
            <a:miter lim="400000"/>
          </a:ln>
        </p:spPr>
      </p:pic>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0" grpId="1" fill="hold">
                                  <p:stCondLst>
                                    <p:cond delay="0"/>
                                  </p:stCondLst>
                                  <p:iterate type="el" backwards="0">
                                    <p:tmAbs val="0"/>
                                  </p:iterate>
                                  <p:childTnLst>
                                    <p:set>
                                      <p:cBhvr>
                                        <p:cTn id="6" fill="hold"/>
                                        <p:tgtEl>
                                          <p:spTgt spid="321"/>
                                        </p:tgtEl>
                                        <p:attrNameLst>
                                          <p:attrName>style.visibility</p:attrName>
                                        </p:attrNameLst>
                                      </p:cBhvr>
                                      <p:to>
                                        <p:strVal val="visible"/>
                                      </p:to>
                                    </p:set>
                                    <p:animEffect filter="fade" transition="in">
                                      <p:cBhvr>
                                        <p:cTn id="7" dur="500"/>
                                        <p:tgtEl>
                                          <p:spTgt spid="321"/>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0" presetID="10" grpId="2" fill="hold">
                                  <p:stCondLst>
                                    <p:cond delay="0"/>
                                  </p:stCondLst>
                                  <p:iterate type="el" backwards="0">
                                    <p:tmAbs val="0"/>
                                  </p:iterate>
                                  <p:childTnLst>
                                    <p:set>
                                      <p:cBhvr>
                                        <p:cTn id="11" fill="hold"/>
                                        <p:tgtEl>
                                          <p:spTgt spid="318"/>
                                        </p:tgtEl>
                                        <p:attrNameLst>
                                          <p:attrName>style.visibility</p:attrName>
                                        </p:attrNameLst>
                                      </p:cBhvr>
                                      <p:to>
                                        <p:strVal val="visible"/>
                                      </p:to>
                                    </p:set>
                                    <p:animEffect filter="fade" transition="in">
                                      <p:cBhvr>
                                        <p:cTn id="12" dur="500"/>
                                        <p:tgtEl>
                                          <p:spTgt spid="31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18" grpId="2"/>
      <p:bldP build="whole" bldLvl="1" animBg="1" rev="0" advAuto="0" spid="321" grpId="1"/>
    </p:bldLst>
  </p:timing>
</p:sld>
</file>

<file path=ppt/slides/slide3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323" name="Cap06slide36.png" descr="Cap06slide36"/>
          <p:cNvPicPr/>
          <p:nvPr/>
        </p:nvPicPr>
        <p:blipFill>
          <a:blip r:embed="rId2">
            <a:extLst/>
          </a:blip>
          <a:stretch>
            <a:fillRect/>
          </a:stretch>
        </p:blipFill>
        <p:spPr>
          <a:xfrm>
            <a:off x="1690687" y="1865312"/>
            <a:ext cx="5765801" cy="3835401"/>
          </a:xfrm>
          <a:prstGeom prst="rect">
            <a:avLst/>
          </a:prstGeom>
          <a:ln w="12700">
            <a:miter lim="400000"/>
          </a:ln>
        </p:spPr>
      </p:pic>
      <p:sp>
        <p:nvSpPr>
          <p:cNvPr id="324" name="Shape 324"/>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6</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35 of 61</a:t>
            </a:r>
          </a:p>
        </p:txBody>
      </p:sp>
      <p:pic>
        <p:nvPicPr>
          <p:cNvPr id="325" name="next slide.png" descr="next slide"/>
          <p:cNvPicPr/>
          <p:nvPr/>
        </p:nvPicPr>
        <p:blipFill>
          <a:blip r:embed="rId3">
            <a:extLst/>
          </a:blip>
          <a:stretch>
            <a:fillRect/>
          </a:stretch>
        </p:blipFill>
        <p:spPr>
          <a:xfrm>
            <a:off x="7467600" y="5797550"/>
            <a:ext cx="1600200" cy="457200"/>
          </a:xfrm>
          <a:prstGeom prst="rect">
            <a:avLst/>
          </a:prstGeom>
          <a:ln w="12700">
            <a:miter lim="400000"/>
          </a:ln>
        </p:spPr>
      </p:pic>
      <p:pic>
        <p:nvPicPr>
          <p:cNvPr id="326" name="conversacion1.png" descr="conversacion1"/>
          <p:cNvPicPr/>
          <p:nvPr/>
        </p:nvPicPr>
        <p:blipFill>
          <a:blip r:embed="rId4">
            <a:extLst/>
          </a:blip>
          <a:stretch>
            <a:fillRect/>
          </a:stretch>
        </p:blipFill>
        <p:spPr>
          <a:xfrm>
            <a:off x="0" y="3175"/>
            <a:ext cx="9142413" cy="1028700"/>
          </a:xfrm>
          <a:prstGeom prst="rect">
            <a:avLst/>
          </a:prstGeom>
          <a:ln w="12700">
            <a:miter lim="400000"/>
          </a:ln>
        </p:spPr>
      </p:pic>
      <p:pic>
        <p:nvPicPr>
          <p:cNvPr id="327" name="slide 36 text1.png" descr="slide 36 text1"/>
          <p:cNvPicPr/>
          <p:nvPr/>
        </p:nvPicPr>
        <p:blipFill>
          <a:blip r:embed="rId5">
            <a:extLst/>
          </a:blip>
          <a:stretch>
            <a:fillRect/>
          </a:stretch>
        </p:blipFill>
        <p:spPr>
          <a:xfrm>
            <a:off x="1738312" y="1868487"/>
            <a:ext cx="2133601" cy="622301"/>
          </a:xfrm>
          <a:prstGeom prst="rect">
            <a:avLst/>
          </a:prstGeom>
          <a:ln w="12700">
            <a:miter lim="400000"/>
          </a:ln>
        </p:spPr>
      </p:pic>
      <p:pic>
        <p:nvPicPr>
          <p:cNvPr id="328" name="slide 36 text2.png" descr="slide 36 text2"/>
          <p:cNvPicPr/>
          <p:nvPr/>
        </p:nvPicPr>
        <p:blipFill>
          <a:blip r:embed="rId6">
            <a:extLst/>
          </a:blip>
          <a:stretch>
            <a:fillRect/>
          </a:stretch>
        </p:blipFill>
        <p:spPr>
          <a:xfrm>
            <a:off x="2157412" y="5113337"/>
            <a:ext cx="1206501" cy="469901"/>
          </a:xfrm>
          <a:prstGeom prst="rect">
            <a:avLst/>
          </a:prstGeom>
          <a:ln w="12700">
            <a:miter lim="400000"/>
          </a:ln>
        </p:spPr>
      </p:pic>
      <p:pic>
        <p:nvPicPr>
          <p:cNvPr id="329" name="slide 36 text3.png" descr="slide 36 text3"/>
          <p:cNvPicPr/>
          <p:nvPr/>
        </p:nvPicPr>
        <p:blipFill>
          <a:blip r:embed="rId7">
            <a:extLst/>
          </a:blip>
          <a:stretch>
            <a:fillRect/>
          </a:stretch>
        </p:blipFill>
        <p:spPr>
          <a:xfrm>
            <a:off x="4141787" y="1882775"/>
            <a:ext cx="3251201" cy="863600"/>
          </a:xfrm>
          <a:prstGeom prst="rect">
            <a:avLst/>
          </a:prstGeom>
          <a:ln w="12700">
            <a:miter lim="400000"/>
          </a:ln>
        </p:spPr>
      </p:pic>
      <p:pic>
        <p:nvPicPr>
          <p:cNvPr id="330" name="slide 35 titletext1a.png" descr="slide 35 titletext1a"/>
          <p:cNvPicPr/>
          <p:nvPr/>
        </p:nvPicPr>
        <p:blipFill>
          <a:blip r:embed="rId8">
            <a:extLst/>
          </a:blip>
          <a:stretch>
            <a:fillRect/>
          </a:stretch>
        </p:blipFill>
        <p:spPr>
          <a:xfrm>
            <a:off x="315912" y="1000125"/>
            <a:ext cx="4394201" cy="635000"/>
          </a:xfrm>
          <a:prstGeom prst="rect">
            <a:avLst/>
          </a:prstGeom>
          <a:ln w="12700">
            <a:miter lim="400000"/>
          </a:ln>
        </p:spPr>
      </p:pic>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0" grpId="1" fill="hold">
                                  <p:stCondLst>
                                    <p:cond delay="0"/>
                                  </p:stCondLst>
                                  <p:iterate type="el" backwards="0">
                                    <p:tmAbs val="0"/>
                                  </p:iterate>
                                  <p:childTnLst>
                                    <p:set>
                                      <p:cBhvr>
                                        <p:cTn id="6" fill="hold"/>
                                        <p:tgtEl>
                                          <p:spTgt spid="327"/>
                                        </p:tgtEl>
                                        <p:attrNameLst>
                                          <p:attrName>style.visibility</p:attrName>
                                        </p:attrNameLst>
                                      </p:cBhvr>
                                      <p:to>
                                        <p:strVal val="visible"/>
                                      </p:to>
                                    </p:set>
                                    <p:animEffect filter="fade" transition="in">
                                      <p:cBhvr>
                                        <p:cTn id="7" dur="500"/>
                                        <p:tgtEl>
                                          <p:spTgt spid="327"/>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0" presetID="10" grpId="2" fill="hold">
                                  <p:stCondLst>
                                    <p:cond delay="0"/>
                                  </p:stCondLst>
                                  <p:iterate type="el" backwards="0">
                                    <p:tmAbs val="0"/>
                                  </p:iterate>
                                  <p:childTnLst>
                                    <p:set>
                                      <p:cBhvr>
                                        <p:cTn id="11" fill="hold"/>
                                        <p:tgtEl>
                                          <p:spTgt spid="328"/>
                                        </p:tgtEl>
                                        <p:attrNameLst>
                                          <p:attrName>style.visibility</p:attrName>
                                        </p:attrNameLst>
                                      </p:cBhvr>
                                      <p:to>
                                        <p:strVal val="visible"/>
                                      </p:to>
                                    </p:set>
                                    <p:animEffect filter="fade" transition="in">
                                      <p:cBhvr>
                                        <p:cTn id="12" dur="500"/>
                                        <p:tgtEl>
                                          <p:spTgt spid="328"/>
                                        </p:tgtEl>
                                      </p:cBhvr>
                                    </p:animEffect>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0" presetID="10" grpId="3" fill="hold">
                                  <p:stCondLst>
                                    <p:cond delay="0"/>
                                  </p:stCondLst>
                                  <p:iterate type="el" backwards="0">
                                    <p:tmAbs val="0"/>
                                  </p:iterate>
                                  <p:childTnLst>
                                    <p:set>
                                      <p:cBhvr>
                                        <p:cTn id="16" fill="hold"/>
                                        <p:tgtEl>
                                          <p:spTgt spid="329"/>
                                        </p:tgtEl>
                                        <p:attrNameLst>
                                          <p:attrName>style.visibility</p:attrName>
                                        </p:attrNameLst>
                                      </p:cBhvr>
                                      <p:to>
                                        <p:strVal val="visible"/>
                                      </p:to>
                                    </p:set>
                                    <p:animEffect filter="fade" transition="in">
                                      <p:cBhvr>
                                        <p:cTn id="17" dur="500"/>
                                        <p:tgtEl>
                                          <p:spTgt spid="329"/>
                                        </p:tgtEl>
                                      </p:cBhvr>
                                    </p:animEffect>
                                  </p:childTnLst>
                                </p:cTn>
                              </p:par>
                            </p:childTnLst>
                          </p:cTn>
                        </p:par>
                      </p:childTnLst>
                    </p:cTn>
                  </p:par>
                  <p:par>
                    <p:cTn id="18" fill="hold">
                      <p:stCondLst>
                        <p:cond delay="indefinite"/>
                      </p:stCondLst>
                      <p:childTnLst>
                        <p:par>
                          <p:cTn id="19" fill="hold">
                            <p:stCondLst>
                              <p:cond delay="0"/>
                            </p:stCondLst>
                            <p:childTnLst>
                              <p:par>
                                <p:cTn id="20" nodeType="clickEffect" presetClass="entr" presetSubtype="0" presetID="1" grpId="4" fill="hold">
                                  <p:stCondLst>
                                    <p:cond delay="0"/>
                                  </p:stCondLst>
                                  <p:iterate type="el" backwards="0">
                                    <p:tmAbs val="0"/>
                                  </p:iterate>
                                  <p:childTnLst>
                                    <p:set>
                                      <p:cBhvr>
                                        <p:cTn id="21" fill="hold"/>
                                        <p:tgtEl>
                                          <p:spTgt spid="32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28" grpId="2"/>
      <p:bldP build="whole" bldLvl="1" animBg="1" rev="0" advAuto="0" spid="325" grpId="4"/>
      <p:bldP build="whole" bldLvl="1" animBg="1" rev="0" advAuto="0" spid="327" grpId="1"/>
      <p:bldP build="whole" bldLvl="1" animBg="1" rev="0" advAuto="0" spid="329" grpId="3"/>
    </p:bldLst>
  </p:timing>
</p:sld>
</file>

<file path=ppt/slides/slide3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332" name="Cap06slide37.png" descr="Cap06slide37"/>
          <p:cNvPicPr/>
          <p:nvPr/>
        </p:nvPicPr>
        <p:blipFill>
          <a:blip r:embed="rId2">
            <a:extLst/>
          </a:blip>
          <a:stretch>
            <a:fillRect/>
          </a:stretch>
        </p:blipFill>
        <p:spPr>
          <a:xfrm>
            <a:off x="1962150" y="1857375"/>
            <a:ext cx="5207000" cy="3822700"/>
          </a:xfrm>
          <a:prstGeom prst="rect">
            <a:avLst/>
          </a:prstGeom>
          <a:ln w="12700">
            <a:miter lim="400000"/>
          </a:ln>
        </p:spPr>
      </p:pic>
      <p:sp>
        <p:nvSpPr>
          <p:cNvPr id="333" name="Shape 333"/>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6</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36 of 61</a:t>
            </a:r>
          </a:p>
        </p:txBody>
      </p:sp>
      <p:pic>
        <p:nvPicPr>
          <p:cNvPr id="334" name="next slide.png" descr="next slide"/>
          <p:cNvPicPr/>
          <p:nvPr/>
        </p:nvPicPr>
        <p:blipFill>
          <a:blip r:embed="rId3">
            <a:extLst/>
          </a:blip>
          <a:stretch>
            <a:fillRect/>
          </a:stretch>
        </p:blipFill>
        <p:spPr>
          <a:xfrm>
            <a:off x="7467600" y="5797550"/>
            <a:ext cx="1600200" cy="457200"/>
          </a:xfrm>
          <a:prstGeom prst="rect">
            <a:avLst/>
          </a:prstGeom>
          <a:ln w="12700">
            <a:miter lim="400000"/>
          </a:ln>
        </p:spPr>
      </p:pic>
      <p:pic>
        <p:nvPicPr>
          <p:cNvPr id="335" name="conversacion1.png" descr="conversacion1"/>
          <p:cNvPicPr/>
          <p:nvPr/>
        </p:nvPicPr>
        <p:blipFill>
          <a:blip r:embed="rId4">
            <a:extLst/>
          </a:blip>
          <a:stretch>
            <a:fillRect/>
          </a:stretch>
        </p:blipFill>
        <p:spPr>
          <a:xfrm>
            <a:off x="0" y="3175"/>
            <a:ext cx="9142413" cy="1028700"/>
          </a:xfrm>
          <a:prstGeom prst="rect">
            <a:avLst/>
          </a:prstGeom>
          <a:ln w="12700">
            <a:miter lim="400000"/>
          </a:ln>
        </p:spPr>
      </p:pic>
      <p:pic>
        <p:nvPicPr>
          <p:cNvPr id="336" name="slide 37 text1.png" descr="slide 37 text1"/>
          <p:cNvPicPr/>
          <p:nvPr/>
        </p:nvPicPr>
        <p:blipFill>
          <a:blip r:embed="rId5">
            <a:extLst/>
          </a:blip>
          <a:stretch>
            <a:fillRect/>
          </a:stretch>
        </p:blipFill>
        <p:spPr>
          <a:xfrm>
            <a:off x="2397125" y="1852612"/>
            <a:ext cx="2984500" cy="1016001"/>
          </a:xfrm>
          <a:prstGeom prst="rect">
            <a:avLst/>
          </a:prstGeom>
          <a:ln w="12700">
            <a:miter lim="400000"/>
          </a:ln>
        </p:spPr>
      </p:pic>
      <p:pic>
        <p:nvPicPr>
          <p:cNvPr id="337" name="slide 37 text2.png" descr="slide 37 text2"/>
          <p:cNvPicPr/>
          <p:nvPr/>
        </p:nvPicPr>
        <p:blipFill>
          <a:blip r:embed="rId6">
            <a:extLst/>
          </a:blip>
          <a:stretch>
            <a:fillRect/>
          </a:stretch>
        </p:blipFill>
        <p:spPr>
          <a:xfrm>
            <a:off x="5664200" y="1855787"/>
            <a:ext cx="1447800" cy="939801"/>
          </a:xfrm>
          <a:prstGeom prst="rect">
            <a:avLst/>
          </a:prstGeom>
          <a:ln w="12700">
            <a:miter lim="400000"/>
          </a:ln>
        </p:spPr>
      </p:pic>
      <p:pic>
        <p:nvPicPr>
          <p:cNvPr id="338" name="slide 35 titletext1a.png" descr="slide 35 titletext1a"/>
          <p:cNvPicPr/>
          <p:nvPr/>
        </p:nvPicPr>
        <p:blipFill>
          <a:blip r:embed="rId7">
            <a:extLst/>
          </a:blip>
          <a:stretch>
            <a:fillRect/>
          </a:stretch>
        </p:blipFill>
        <p:spPr>
          <a:xfrm>
            <a:off x="315912" y="1000125"/>
            <a:ext cx="4394201" cy="635000"/>
          </a:xfrm>
          <a:prstGeom prst="rect">
            <a:avLst/>
          </a:prstGeom>
          <a:ln w="12700">
            <a:miter lim="400000"/>
          </a:ln>
        </p:spPr>
      </p:pic>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0" grpId="1" fill="hold">
                                  <p:stCondLst>
                                    <p:cond delay="0"/>
                                  </p:stCondLst>
                                  <p:iterate type="el" backwards="0">
                                    <p:tmAbs val="0"/>
                                  </p:iterate>
                                  <p:childTnLst>
                                    <p:set>
                                      <p:cBhvr>
                                        <p:cTn id="6" fill="hold"/>
                                        <p:tgtEl>
                                          <p:spTgt spid="336"/>
                                        </p:tgtEl>
                                        <p:attrNameLst>
                                          <p:attrName>style.visibility</p:attrName>
                                        </p:attrNameLst>
                                      </p:cBhvr>
                                      <p:to>
                                        <p:strVal val="visible"/>
                                      </p:to>
                                    </p:set>
                                    <p:animEffect filter="fade" transition="in">
                                      <p:cBhvr>
                                        <p:cTn id="7" dur="500"/>
                                        <p:tgtEl>
                                          <p:spTgt spid="336"/>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0" presetID="10" grpId="2" fill="hold">
                                  <p:stCondLst>
                                    <p:cond delay="0"/>
                                  </p:stCondLst>
                                  <p:iterate type="el" backwards="0">
                                    <p:tmAbs val="0"/>
                                  </p:iterate>
                                  <p:childTnLst>
                                    <p:set>
                                      <p:cBhvr>
                                        <p:cTn id="11" fill="hold"/>
                                        <p:tgtEl>
                                          <p:spTgt spid="337"/>
                                        </p:tgtEl>
                                        <p:attrNameLst>
                                          <p:attrName>style.visibility</p:attrName>
                                        </p:attrNameLst>
                                      </p:cBhvr>
                                      <p:to>
                                        <p:strVal val="visible"/>
                                      </p:to>
                                    </p:set>
                                    <p:animEffect filter="fade" transition="in">
                                      <p:cBhvr>
                                        <p:cTn id="12" dur="500"/>
                                        <p:tgtEl>
                                          <p:spTgt spid="337"/>
                                        </p:tgtEl>
                                      </p:cBhvr>
                                    </p:animEffect>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0" presetID="1" grpId="3" fill="hold">
                                  <p:stCondLst>
                                    <p:cond delay="0"/>
                                  </p:stCondLst>
                                  <p:iterate type="el" backwards="0">
                                    <p:tmAbs val="0"/>
                                  </p:iterate>
                                  <p:childTnLst>
                                    <p:set>
                                      <p:cBhvr>
                                        <p:cTn id="16" fill="hold"/>
                                        <p:tgtEl>
                                          <p:spTgt spid="33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36" grpId="1"/>
      <p:bldP build="whole" bldLvl="1" animBg="1" rev="0" advAuto="0" spid="337" grpId="2"/>
      <p:bldP build="whole" bldLvl="1" animBg="1" rev="0" advAuto="0" spid="334" grpId="3"/>
    </p:bldLst>
  </p:timing>
</p:sld>
</file>

<file path=ppt/slides/slide3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340" name="Cap06slide38.png" descr="Cap06slide38"/>
          <p:cNvPicPr/>
          <p:nvPr/>
        </p:nvPicPr>
        <p:blipFill>
          <a:blip r:embed="rId2">
            <a:extLst/>
          </a:blip>
          <a:stretch>
            <a:fillRect/>
          </a:stretch>
        </p:blipFill>
        <p:spPr>
          <a:xfrm>
            <a:off x="2249487" y="1866900"/>
            <a:ext cx="4622801" cy="3822700"/>
          </a:xfrm>
          <a:prstGeom prst="rect">
            <a:avLst/>
          </a:prstGeom>
          <a:ln w="12700">
            <a:miter lim="400000"/>
          </a:ln>
        </p:spPr>
      </p:pic>
      <p:sp>
        <p:nvSpPr>
          <p:cNvPr id="341" name="Shape 341"/>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6</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37 of 61</a:t>
            </a:r>
          </a:p>
        </p:txBody>
      </p:sp>
      <p:pic>
        <p:nvPicPr>
          <p:cNvPr id="342" name="next slide.png" descr="next slide"/>
          <p:cNvPicPr/>
          <p:nvPr/>
        </p:nvPicPr>
        <p:blipFill>
          <a:blip r:embed="rId3">
            <a:extLst/>
          </a:blip>
          <a:stretch>
            <a:fillRect/>
          </a:stretch>
        </p:blipFill>
        <p:spPr>
          <a:xfrm>
            <a:off x="7467600" y="5797550"/>
            <a:ext cx="1600200" cy="457200"/>
          </a:xfrm>
          <a:prstGeom prst="rect">
            <a:avLst/>
          </a:prstGeom>
          <a:ln w="12700">
            <a:miter lim="400000"/>
          </a:ln>
        </p:spPr>
      </p:pic>
      <p:pic>
        <p:nvPicPr>
          <p:cNvPr id="343" name="conversacion1.png" descr="conversacion1"/>
          <p:cNvPicPr/>
          <p:nvPr/>
        </p:nvPicPr>
        <p:blipFill>
          <a:blip r:embed="rId4">
            <a:extLst/>
          </a:blip>
          <a:stretch>
            <a:fillRect/>
          </a:stretch>
        </p:blipFill>
        <p:spPr>
          <a:xfrm>
            <a:off x="0" y="3175"/>
            <a:ext cx="9142413" cy="1028700"/>
          </a:xfrm>
          <a:prstGeom prst="rect">
            <a:avLst/>
          </a:prstGeom>
          <a:ln w="12700">
            <a:miter lim="400000"/>
          </a:ln>
        </p:spPr>
      </p:pic>
      <p:pic>
        <p:nvPicPr>
          <p:cNvPr id="344" name="slide 38 text1.png" descr="slide 38 text1"/>
          <p:cNvPicPr/>
          <p:nvPr/>
        </p:nvPicPr>
        <p:blipFill>
          <a:blip r:embed="rId5">
            <a:extLst/>
          </a:blip>
          <a:stretch>
            <a:fillRect/>
          </a:stretch>
        </p:blipFill>
        <p:spPr>
          <a:xfrm>
            <a:off x="2317750" y="2054225"/>
            <a:ext cx="1651000" cy="495300"/>
          </a:xfrm>
          <a:prstGeom prst="rect">
            <a:avLst/>
          </a:prstGeom>
          <a:ln w="12700">
            <a:miter lim="400000"/>
          </a:ln>
        </p:spPr>
      </p:pic>
      <p:pic>
        <p:nvPicPr>
          <p:cNvPr id="345" name="slide 38 text2.png" descr="slide 38 text2"/>
          <p:cNvPicPr/>
          <p:nvPr/>
        </p:nvPicPr>
        <p:blipFill>
          <a:blip r:embed="rId6">
            <a:extLst/>
          </a:blip>
          <a:stretch>
            <a:fillRect/>
          </a:stretch>
        </p:blipFill>
        <p:spPr>
          <a:xfrm>
            <a:off x="4867275" y="2165350"/>
            <a:ext cx="1638300" cy="774700"/>
          </a:xfrm>
          <a:prstGeom prst="rect">
            <a:avLst/>
          </a:prstGeom>
          <a:ln w="12700">
            <a:miter lim="400000"/>
          </a:ln>
        </p:spPr>
      </p:pic>
      <p:pic>
        <p:nvPicPr>
          <p:cNvPr id="346" name="slide 38 text3.png" descr="slide 38 text3"/>
          <p:cNvPicPr/>
          <p:nvPr/>
        </p:nvPicPr>
        <p:blipFill>
          <a:blip r:embed="rId7">
            <a:extLst/>
          </a:blip>
          <a:stretch>
            <a:fillRect/>
          </a:stretch>
        </p:blipFill>
        <p:spPr>
          <a:xfrm>
            <a:off x="4900612" y="4686300"/>
            <a:ext cx="1892301" cy="774700"/>
          </a:xfrm>
          <a:prstGeom prst="rect">
            <a:avLst/>
          </a:prstGeom>
          <a:ln w="12700">
            <a:miter lim="400000"/>
          </a:ln>
        </p:spPr>
      </p:pic>
      <p:pic>
        <p:nvPicPr>
          <p:cNvPr id="347" name="slide 35 titletext1a.png" descr="slide 35 titletext1a"/>
          <p:cNvPicPr/>
          <p:nvPr/>
        </p:nvPicPr>
        <p:blipFill>
          <a:blip r:embed="rId8">
            <a:extLst/>
          </a:blip>
          <a:stretch>
            <a:fillRect/>
          </a:stretch>
        </p:blipFill>
        <p:spPr>
          <a:xfrm>
            <a:off x="315912" y="1000125"/>
            <a:ext cx="4394201" cy="635000"/>
          </a:xfrm>
          <a:prstGeom prst="rect">
            <a:avLst/>
          </a:prstGeom>
          <a:ln w="12700">
            <a:miter lim="400000"/>
          </a:ln>
        </p:spPr>
      </p:pic>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0" grpId="1" fill="hold">
                                  <p:stCondLst>
                                    <p:cond delay="0"/>
                                  </p:stCondLst>
                                  <p:iterate type="el" backwards="0">
                                    <p:tmAbs val="0"/>
                                  </p:iterate>
                                  <p:childTnLst>
                                    <p:set>
                                      <p:cBhvr>
                                        <p:cTn id="6" fill="hold"/>
                                        <p:tgtEl>
                                          <p:spTgt spid="344"/>
                                        </p:tgtEl>
                                        <p:attrNameLst>
                                          <p:attrName>style.visibility</p:attrName>
                                        </p:attrNameLst>
                                      </p:cBhvr>
                                      <p:to>
                                        <p:strVal val="visible"/>
                                      </p:to>
                                    </p:set>
                                    <p:animEffect filter="fade" transition="in">
                                      <p:cBhvr>
                                        <p:cTn id="7" dur="500"/>
                                        <p:tgtEl>
                                          <p:spTgt spid="344"/>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0" presetID="10" grpId="2" fill="hold">
                                  <p:stCondLst>
                                    <p:cond delay="0"/>
                                  </p:stCondLst>
                                  <p:iterate type="el" backwards="0">
                                    <p:tmAbs val="0"/>
                                  </p:iterate>
                                  <p:childTnLst>
                                    <p:set>
                                      <p:cBhvr>
                                        <p:cTn id="11" fill="hold"/>
                                        <p:tgtEl>
                                          <p:spTgt spid="345"/>
                                        </p:tgtEl>
                                        <p:attrNameLst>
                                          <p:attrName>style.visibility</p:attrName>
                                        </p:attrNameLst>
                                      </p:cBhvr>
                                      <p:to>
                                        <p:strVal val="visible"/>
                                      </p:to>
                                    </p:set>
                                    <p:animEffect filter="fade" transition="in">
                                      <p:cBhvr>
                                        <p:cTn id="12" dur="500"/>
                                        <p:tgtEl>
                                          <p:spTgt spid="345"/>
                                        </p:tgtEl>
                                      </p:cBhvr>
                                    </p:animEffect>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0" presetID="10" grpId="3" fill="hold">
                                  <p:stCondLst>
                                    <p:cond delay="0"/>
                                  </p:stCondLst>
                                  <p:iterate type="el" backwards="0">
                                    <p:tmAbs val="0"/>
                                  </p:iterate>
                                  <p:childTnLst>
                                    <p:set>
                                      <p:cBhvr>
                                        <p:cTn id="16" fill="hold"/>
                                        <p:tgtEl>
                                          <p:spTgt spid="346"/>
                                        </p:tgtEl>
                                        <p:attrNameLst>
                                          <p:attrName>style.visibility</p:attrName>
                                        </p:attrNameLst>
                                      </p:cBhvr>
                                      <p:to>
                                        <p:strVal val="visible"/>
                                      </p:to>
                                    </p:set>
                                    <p:animEffect filter="fade" transition="in">
                                      <p:cBhvr>
                                        <p:cTn id="17" dur="500"/>
                                        <p:tgtEl>
                                          <p:spTgt spid="346"/>
                                        </p:tgtEl>
                                      </p:cBhvr>
                                    </p:animEffect>
                                  </p:childTnLst>
                                </p:cTn>
                              </p:par>
                            </p:childTnLst>
                          </p:cTn>
                        </p:par>
                      </p:childTnLst>
                    </p:cTn>
                  </p:par>
                  <p:par>
                    <p:cTn id="18" fill="hold">
                      <p:stCondLst>
                        <p:cond delay="indefinite"/>
                      </p:stCondLst>
                      <p:childTnLst>
                        <p:par>
                          <p:cTn id="19" fill="hold">
                            <p:stCondLst>
                              <p:cond delay="0"/>
                            </p:stCondLst>
                            <p:childTnLst>
                              <p:par>
                                <p:cTn id="20" nodeType="clickEffect" presetClass="entr" presetSubtype="0" presetID="10" grpId="4" fill="hold">
                                  <p:stCondLst>
                                    <p:cond delay="0"/>
                                  </p:stCondLst>
                                  <p:iterate type="el" backwards="0">
                                    <p:tmAbs val="0"/>
                                  </p:iterate>
                                  <p:childTnLst>
                                    <p:set>
                                      <p:cBhvr>
                                        <p:cTn id="21" fill="hold"/>
                                        <p:tgtEl>
                                          <p:spTgt spid="342"/>
                                        </p:tgtEl>
                                        <p:attrNameLst>
                                          <p:attrName>style.visibility</p:attrName>
                                        </p:attrNameLst>
                                      </p:cBhvr>
                                      <p:to>
                                        <p:strVal val="visible"/>
                                      </p:to>
                                    </p:set>
                                    <p:animEffect filter="fade" transition="in">
                                      <p:cBhvr>
                                        <p:cTn id="22" dur="500"/>
                                        <p:tgtEl>
                                          <p:spTgt spid="34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42" grpId="4"/>
      <p:bldP build="whole" bldLvl="1" animBg="1" rev="0" advAuto="0" spid="344" grpId="1"/>
      <p:bldP build="whole" bldLvl="1" animBg="1" rev="0" advAuto="0" spid="345" grpId="2"/>
      <p:bldP build="whole" bldLvl="1" animBg="1" rev="0" advAuto="0" spid="346" grpId="3"/>
    </p:bldLst>
  </p:timing>
</p:sld>
</file>

<file path=ppt/slides/slide3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349" name="Cap06slide39.png" descr="Cap06slide39"/>
          <p:cNvPicPr/>
          <p:nvPr/>
        </p:nvPicPr>
        <p:blipFill>
          <a:blip r:embed="rId2">
            <a:extLst/>
          </a:blip>
          <a:stretch>
            <a:fillRect/>
          </a:stretch>
        </p:blipFill>
        <p:spPr>
          <a:xfrm>
            <a:off x="2651125" y="1839912"/>
            <a:ext cx="3822700" cy="3822701"/>
          </a:xfrm>
          <a:prstGeom prst="rect">
            <a:avLst/>
          </a:prstGeom>
          <a:ln w="12700">
            <a:miter lim="400000"/>
          </a:ln>
        </p:spPr>
      </p:pic>
      <p:sp>
        <p:nvSpPr>
          <p:cNvPr id="350" name="Shape 350"/>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6</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38 of 61</a:t>
            </a:r>
          </a:p>
        </p:txBody>
      </p:sp>
      <p:pic>
        <p:nvPicPr>
          <p:cNvPr id="351" name="next slide.png" descr="next slide"/>
          <p:cNvPicPr/>
          <p:nvPr/>
        </p:nvPicPr>
        <p:blipFill>
          <a:blip r:embed="rId3">
            <a:extLst/>
          </a:blip>
          <a:stretch>
            <a:fillRect/>
          </a:stretch>
        </p:blipFill>
        <p:spPr>
          <a:xfrm>
            <a:off x="7467600" y="5797550"/>
            <a:ext cx="1600200" cy="457200"/>
          </a:xfrm>
          <a:prstGeom prst="rect">
            <a:avLst/>
          </a:prstGeom>
          <a:ln w="12700">
            <a:miter lim="400000"/>
          </a:ln>
        </p:spPr>
      </p:pic>
      <p:pic>
        <p:nvPicPr>
          <p:cNvPr id="352" name="conversacion1.png" descr="conversacion1"/>
          <p:cNvPicPr/>
          <p:nvPr/>
        </p:nvPicPr>
        <p:blipFill>
          <a:blip r:embed="rId4">
            <a:extLst/>
          </a:blip>
          <a:stretch>
            <a:fillRect/>
          </a:stretch>
        </p:blipFill>
        <p:spPr>
          <a:xfrm>
            <a:off x="0" y="3175"/>
            <a:ext cx="9142413" cy="1028700"/>
          </a:xfrm>
          <a:prstGeom prst="rect">
            <a:avLst/>
          </a:prstGeom>
          <a:ln w="12700">
            <a:miter lim="400000"/>
          </a:ln>
        </p:spPr>
      </p:pic>
      <p:pic>
        <p:nvPicPr>
          <p:cNvPr id="353" name="slide 39 text1.png" descr="slide 39 text1"/>
          <p:cNvPicPr/>
          <p:nvPr/>
        </p:nvPicPr>
        <p:blipFill>
          <a:blip r:embed="rId5">
            <a:extLst/>
          </a:blip>
          <a:stretch>
            <a:fillRect/>
          </a:stretch>
        </p:blipFill>
        <p:spPr>
          <a:xfrm>
            <a:off x="2693987" y="2027237"/>
            <a:ext cx="1765301" cy="520701"/>
          </a:xfrm>
          <a:prstGeom prst="rect">
            <a:avLst/>
          </a:prstGeom>
          <a:ln w="12700">
            <a:miter lim="400000"/>
          </a:ln>
        </p:spPr>
      </p:pic>
      <p:pic>
        <p:nvPicPr>
          <p:cNvPr id="354" name="slide 39 text2.png" descr="slide 39 text2"/>
          <p:cNvPicPr/>
          <p:nvPr/>
        </p:nvPicPr>
        <p:blipFill>
          <a:blip r:embed="rId6">
            <a:extLst/>
          </a:blip>
          <a:stretch>
            <a:fillRect/>
          </a:stretch>
        </p:blipFill>
        <p:spPr>
          <a:xfrm>
            <a:off x="4516437" y="1912937"/>
            <a:ext cx="1866901" cy="1079501"/>
          </a:xfrm>
          <a:prstGeom prst="rect">
            <a:avLst/>
          </a:prstGeom>
          <a:ln w="12700">
            <a:miter lim="400000"/>
          </a:ln>
        </p:spPr>
      </p:pic>
      <p:pic>
        <p:nvPicPr>
          <p:cNvPr id="355" name="slide 35 titletext1a.png" descr="slide 35 titletext1a"/>
          <p:cNvPicPr/>
          <p:nvPr/>
        </p:nvPicPr>
        <p:blipFill>
          <a:blip r:embed="rId7">
            <a:extLst/>
          </a:blip>
          <a:stretch>
            <a:fillRect/>
          </a:stretch>
        </p:blipFill>
        <p:spPr>
          <a:xfrm>
            <a:off x="315912" y="1000125"/>
            <a:ext cx="4394201" cy="635000"/>
          </a:xfrm>
          <a:prstGeom prst="rect">
            <a:avLst/>
          </a:prstGeom>
          <a:ln w="12700">
            <a:miter lim="400000"/>
          </a:ln>
        </p:spPr>
      </p:pic>
      <p:pic>
        <p:nvPicPr>
          <p:cNvPr id="356" name="quickpass_conv_6.png" descr="C:\Users\Britta\Desktop\quicklpass\quickpass_conv_6.png"/>
          <p:cNvPicPr/>
          <p:nvPr/>
        </p:nvPicPr>
        <p:blipFill>
          <a:blip r:embed="rId8">
            <a:extLst/>
          </a:blip>
          <a:stretch>
            <a:fillRect/>
          </a:stretch>
        </p:blipFill>
        <p:spPr>
          <a:xfrm>
            <a:off x="7137400" y="268287"/>
            <a:ext cx="1627188" cy="841376"/>
          </a:xfrm>
          <a:prstGeom prst="rect">
            <a:avLst/>
          </a:prstGeom>
          <a:ln w="12700">
            <a:miter lim="400000"/>
          </a:ln>
        </p:spPr>
      </p:pic>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0" grpId="1" fill="hold">
                                  <p:stCondLst>
                                    <p:cond delay="0"/>
                                  </p:stCondLst>
                                  <p:iterate type="el" backwards="0">
                                    <p:tmAbs val="0"/>
                                  </p:iterate>
                                  <p:childTnLst>
                                    <p:set>
                                      <p:cBhvr>
                                        <p:cTn id="6" fill="hold"/>
                                        <p:tgtEl>
                                          <p:spTgt spid="353"/>
                                        </p:tgtEl>
                                        <p:attrNameLst>
                                          <p:attrName>style.visibility</p:attrName>
                                        </p:attrNameLst>
                                      </p:cBhvr>
                                      <p:to>
                                        <p:strVal val="visible"/>
                                      </p:to>
                                    </p:set>
                                    <p:animEffect filter="fade" transition="in">
                                      <p:cBhvr>
                                        <p:cTn id="7" dur="500"/>
                                        <p:tgtEl>
                                          <p:spTgt spid="353"/>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0" presetID="10" grpId="2" fill="hold">
                                  <p:stCondLst>
                                    <p:cond delay="0"/>
                                  </p:stCondLst>
                                  <p:iterate type="el" backwards="0">
                                    <p:tmAbs val="0"/>
                                  </p:iterate>
                                  <p:childTnLst>
                                    <p:set>
                                      <p:cBhvr>
                                        <p:cTn id="11" fill="hold"/>
                                        <p:tgtEl>
                                          <p:spTgt spid="354"/>
                                        </p:tgtEl>
                                        <p:attrNameLst>
                                          <p:attrName>style.visibility</p:attrName>
                                        </p:attrNameLst>
                                      </p:cBhvr>
                                      <p:to>
                                        <p:strVal val="visible"/>
                                      </p:to>
                                    </p:set>
                                    <p:animEffect filter="fade" transition="in">
                                      <p:cBhvr>
                                        <p:cTn id="12" dur="500"/>
                                        <p:tgtEl>
                                          <p:spTgt spid="354"/>
                                        </p:tgtEl>
                                      </p:cBhvr>
                                    </p:animEffect>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0" presetID="10" grpId="3" fill="hold">
                                  <p:stCondLst>
                                    <p:cond delay="0"/>
                                  </p:stCondLst>
                                  <p:iterate type="el" backwards="0">
                                    <p:tmAbs val="0"/>
                                  </p:iterate>
                                  <p:childTnLst>
                                    <p:set>
                                      <p:cBhvr>
                                        <p:cTn id="16" fill="hold"/>
                                        <p:tgtEl>
                                          <p:spTgt spid="351"/>
                                        </p:tgtEl>
                                        <p:attrNameLst>
                                          <p:attrName>style.visibility</p:attrName>
                                        </p:attrNameLst>
                                      </p:cBhvr>
                                      <p:to>
                                        <p:strVal val="visible"/>
                                      </p:to>
                                    </p:set>
                                    <p:animEffect filter="fade" transition="in">
                                      <p:cBhvr>
                                        <p:cTn id="17" dur="500"/>
                                        <p:tgtEl>
                                          <p:spTgt spid="35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51" grpId="3"/>
      <p:bldP build="whole" bldLvl="1" animBg="1" rev="0" advAuto="0" spid="353" grpId="1"/>
      <p:bldP build="whole" bldLvl="1" animBg="1" rev="0" advAuto="0" spid="354" grpId="2"/>
    </p:bldLst>
  </p:timing>
</p:sld>
</file>

<file path=ppt/slides/slide3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58" name="Shape 358"/>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6</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39 of 61</a:t>
            </a:r>
          </a:p>
        </p:txBody>
      </p:sp>
      <p:pic>
        <p:nvPicPr>
          <p:cNvPr id="359" name="next slide.png" descr="next slide"/>
          <p:cNvPicPr/>
          <p:nvPr/>
        </p:nvPicPr>
        <p:blipFill>
          <a:blip r:embed="rId2">
            <a:extLst/>
          </a:blip>
          <a:stretch>
            <a:fillRect/>
          </a:stretch>
        </p:blipFill>
        <p:spPr>
          <a:xfrm>
            <a:off x="7467600" y="5797550"/>
            <a:ext cx="1600200" cy="457200"/>
          </a:xfrm>
          <a:prstGeom prst="rect">
            <a:avLst/>
          </a:prstGeom>
          <a:ln w="12700">
            <a:miter lim="400000"/>
          </a:ln>
        </p:spPr>
      </p:pic>
      <p:pic>
        <p:nvPicPr>
          <p:cNvPr id="360" name="conversacion1.png" descr="conversacion1"/>
          <p:cNvPicPr/>
          <p:nvPr/>
        </p:nvPicPr>
        <p:blipFill>
          <a:blip r:embed="rId3">
            <a:extLst/>
          </a:blip>
          <a:stretch>
            <a:fillRect/>
          </a:stretch>
        </p:blipFill>
        <p:spPr>
          <a:xfrm>
            <a:off x="0" y="3175"/>
            <a:ext cx="9142413" cy="1028700"/>
          </a:xfrm>
          <a:prstGeom prst="rect">
            <a:avLst/>
          </a:prstGeom>
          <a:ln w="12700">
            <a:miter lim="400000"/>
          </a:ln>
        </p:spPr>
      </p:pic>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0" grpId="1" fill="hold">
                                  <p:stCondLst>
                                    <p:cond delay="0"/>
                                  </p:stCondLst>
                                  <p:iterate type="el" backwards="0">
                                    <p:tmAbs val="0"/>
                                  </p:iterate>
                                  <p:childTnLst>
                                    <p:set>
                                      <p:cBhvr>
                                        <p:cTn id="6" fill="hold"/>
                                        <p:tgtEl>
                                          <p:spTgt spid="359"/>
                                        </p:tgtEl>
                                        <p:attrNameLst>
                                          <p:attrName>style.visibility</p:attrName>
                                        </p:attrNameLst>
                                      </p:cBhvr>
                                      <p:to>
                                        <p:strVal val="visible"/>
                                      </p:to>
                                    </p:set>
                                    <p:animEffect filter="fade" transition="in">
                                      <p:cBhvr>
                                        <p:cTn id="7" dur="500"/>
                                        <p:tgtEl>
                                          <p:spTgt spid="35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59" grpId="1"/>
    </p:bldLst>
  </p:timing>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38" name="Cap06slide04a.png" descr="Cap06slide04a"/>
          <p:cNvPicPr/>
          <p:nvPr/>
        </p:nvPicPr>
        <p:blipFill>
          <a:blip r:embed="rId2">
            <a:extLst/>
          </a:blip>
          <a:stretch>
            <a:fillRect/>
          </a:stretch>
        </p:blipFill>
        <p:spPr>
          <a:xfrm>
            <a:off x="315912" y="1985962"/>
            <a:ext cx="3225801" cy="3175001"/>
          </a:xfrm>
          <a:prstGeom prst="rect">
            <a:avLst/>
          </a:prstGeom>
          <a:ln w="12700">
            <a:miter lim="400000"/>
          </a:ln>
        </p:spPr>
      </p:pic>
      <p:pic>
        <p:nvPicPr>
          <p:cNvPr id="39" name="vocabulario1-header.png" descr="vocabulario1-header"/>
          <p:cNvPicPr/>
          <p:nvPr/>
        </p:nvPicPr>
        <p:blipFill>
          <a:blip r:embed="rId3">
            <a:extLst/>
          </a:blip>
          <a:stretch>
            <a:fillRect/>
          </a:stretch>
        </p:blipFill>
        <p:spPr>
          <a:xfrm>
            <a:off x="0" y="0"/>
            <a:ext cx="9142413" cy="990600"/>
          </a:xfrm>
          <a:prstGeom prst="rect">
            <a:avLst/>
          </a:prstGeom>
          <a:ln w="12700">
            <a:miter lim="400000"/>
          </a:ln>
        </p:spPr>
      </p:pic>
      <p:sp>
        <p:nvSpPr>
          <p:cNvPr id="40" name="Shape 40"/>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6</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4 of 61</a:t>
            </a:r>
          </a:p>
        </p:txBody>
      </p:sp>
      <p:pic>
        <p:nvPicPr>
          <p:cNvPr id="41" name="next slide.png" descr="next slide"/>
          <p:cNvPicPr/>
          <p:nvPr/>
        </p:nvPicPr>
        <p:blipFill>
          <a:blip r:embed="rId4">
            <a:extLst/>
          </a:blip>
          <a:stretch>
            <a:fillRect/>
          </a:stretch>
        </p:blipFill>
        <p:spPr>
          <a:xfrm>
            <a:off x="7467600" y="5797550"/>
            <a:ext cx="1600200" cy="457200"/>
          </a:xfrm>
          <a:prstGeom prst="rect">
            <a:avLst/>
          </a:prstGeom>
          <a:ln w="12700">
            <a:miter lim="400000"/>
          </a:ln>
        </p:spPr>
      </p:pic>
      <p:sp>
        <p:nvSpPr>
          <p:cNvPr id="42" name="Shape 42"/>
          <p:cNvSpPr/>
          <p:nvPr/>
        </p:nvSpPr>
        <p:spPr>
          <a:xfrm>
            <a:off x="4554537" y="4389562"/>
            <a:ext cx="3497263" cy="10729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2200"/>
            </a:lvl1pPr>
          </a:lstStyle>
          <a:p>
            <a:pPr lvl="0">
              <a:defRPr sz="1800"/>
            </a:pPr>
            <a:r>
              <a:rPr sz="2200"/>
              <a:t>Tomás está lleno de energía y tiene mucho entusiasmo. </a:t>
            </a:r>
          </a:p>
        </p:txBody>
      </p:sp>
      <p:sp>
        <p:nvSpPr>
          <p:cNvPr id="43" name="Shape 43"/>
          <p:cNvSpPr/>
          <p:nvPr/>
        </p:nvSpPr>
        <p:spPr>
          <a:xfrm>
            <a:off x="4560887" y="5417469"/>
            <a:ext cx="3432176" cy="4125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2200"/>
            </a:lvl1pPr>
          </a:lstStyle>
          <a:p>
            <a:pPr lvl="0">
              <a:defRPr sz="1800"/>
            </a:pPr>
            <a:r>
              <a:rPr sz="2200"/>
              <a:t>Felipe está cansado. </a:t>
            </a:r>
          </a:p>
        </p:txBody>
      </p:sp>
      <p:pic>
        <p:nvPicPr>
          <p:cNvPr id="44" name="slide 4 text1b.png" descr="slide 4 text1b"/>
          <p:cNvPicPr/>
          <p:nvPr/>
        </p:nvPicPr>
        <p:blipFill>
          <a:blip r:embed="rId5">
            <a:extLst/>
          </a:blip>
          <a:stretch>
            <a:fillRect/>
          </a:stretch>
        </p:blipFill>
        <p:spPr>
          <a:xfrm>
            <a:off x="512762" y="3575050"/>
            <a:ext cx="1054101" cy="254000"/>
          </a:xfrm>
          <a:prstGeom prst="rect">
            <a:avLst/>
          </a:prstGeom>
          <a:ln w="12700">
            <a:miter lim="400000"/>
          </a:ln>
        </p:spPr>
      </p:pic>
      <p:pic>
        <p:nvPicPr>
          <p:cNvPr id="45" name="slide 4 text2b.png" descr="slide 4 text2b"/>
          <p:cNvPicPr/>
          <p:nvPr/>
        </p:nvPicPr>
        <p:blipFill>
          <a:blip r:embed="rId6">
            <a:extLst/>
          </a:blip>
          <a:stretch>
            <a:fillRect/>
          </a:stretch>
        </p:blipFill>
        <p:spPr>
          <a:xfrm>
            <a:off x="2341562" y="3143250"/>
            <a:ext cx="939801" cy="254000"/>
          </a:xfrm>
          <a:prstGeom prst="rect">
            <a:avLst/>
          </a:prstGeom>
          <a:ln w="12700">
            <a:miter lim="400000"/>
          </a:ln>
        </p:spPr>
      </p:pic>
      <p:pic>
        <p:nvPicPr>
          <p:cNvPr id="46" name="Cap06slide04b.png" descr="Cap06slide04b"/>
          <p:cNvPicPr/>
          <p:nvPr/>
        </p:nvPicPr>
        <p:blipFill>
          <a:blip r:embed="rId7">
            <a:extLst/>
          </a:blip>
          <a:stretch>
            <a:fillRect/>
          </a:stretch>
        </p:blipFill>
        <p:spPr>
          <a:xfrm>
            <a:off x="4019550" y="1379537"/>
            <a:ext cx="4394200" cy="3086101"/>
          </a:xfrm>
          <a:prstGeom prst="rect">
            <a:avLst/>
          </a:prstGeom>
          <a:ln w="12700">
            <a:miter lim="400000"/>
          </a:ln>
        </p:spPr>
      </p:pic>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0" grpId="1" fill="hold">
                                  <p:stCondLst>
                                    <p:cond delay="0"/>
                                  </p:stCondLst>
                                  <p:iterate type="el" backwards="0">
                                    <p:tmAbs val="0"/>
                                  </p:iterate>
                                  <p:childTnLst>
                                    <p:set>
                                      <p:cBhvr>
                                        <p:cTn id="6" fill="hold"/>
                                        <p:tgtEl>
                                          <p:spTgt spid="44"/>
                                        </p:tgtEl>
                                        <p:attrNameLst>
                                          <p:attrName>style.visibility</p:attrName>
                                        </p:attrNameLst>
                                      </p:cBhvr>
                                      <p:to>
                                        <p:strVal val="visible"/>
                                      </p:to>
                                    </p:set>
                                    <p:animEffect filter="fade" transition="in">
                                      <p:cBhvr>
                                        <p:cTn id="7" dur="500"/>
                                        <p:tgtEl>
                                          <p:spTgt spid="44"/>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0" presetID="10" grpId="2" fill="hold">
                                  <p:stCondLst>
                                    <p:cond delay="0"/>
                                  </p:stCondLst>
                                  <p:iterate type="el" backwards="0">
                                    <p:tmAbs val="0"/>
                                  </p:iterate>
                                  <p:childTnLst>
                                    <p:set>
                                      <p:cBhvr>
                                        <p:cTn id="11" fill="hold"/>
                                        <p:tgtEl>
                                          <p:spTgt spid="45"/>
                                        </p:tgtEl>
                                        <p:attrNameLst>
                                          <p:attrName>style.visibility</p:attrName>
                                        </p:attrNameLst>
                                      </p:cBhvr>
                                      <p:to>
                                        <p:strVal val="visible"/>
                                      </p:to>
                                    </p:set>
                                    <p:animEffect filter="fade" transition="in">
                                      <p:cBhvr>
                                        <p:cTn id="12" dur="500"/>
                                        <p:tgtEl>
                                          <p:spTgt spid="45"/>
                                        </p:tgtEl>
                                      </p:cBhvr>
                                    </p:animEffect>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8" presetID="22" grpId="3" fill="hold">
                                  <p:stCondLst>
                                    <p:cond delay="0"/>
                                  </p:stCondLst>
                                  <p:iterate type="el" backwards="0">
                                    <p:tmAbs val="0"/>
                                  </p:iterate>
                                  <p:childTnLst>
                                    <p:set>
                                      <p:cBhvr>
                                        <p:cTn id="16" fill="hold"/>
                                        <p:tgtEl>
                                          <p:spTgt spid="42"/>
                                        </p:tgtEl>
                                        <p:attrNameLst>
                                          <p:attrName>style.visibility</p:attrName>
                                        </p:attrNameLst>
                                      </p:cBhvr>
                                      <p:to>
                                        <p:strVal val="visible"/>
                                      </p:to>
                                    </p:set>
                                    <p:animEffect filter="wipe(left)" transition="in">
                                      <p:cBhvr>
                                        <p:cTn id="17" dur="500"/>
                                        <p:tgtEl>
                                          <p:spTgt spid="42"/>
                                        </p:tgtEl>
                                      </p:cBhvr>
                                    </p:animEffect>
                                  </p:childTnLst>
                                </p:cTn>
                              </p:par>
                            </p:childTnLst>
                          </p:cTn>
                        </p:par>
                      </p:childTnLst>
                    </p:cTn>
                  </p:par>
                  <p:par>
                    <p:cTn id="18" fill="hold">
                      <p:stCondLst>
                        <p:cond delay="indefinite"/>
                      </p:stCondLst>
                      <p:childTnLst>
                        <p:par>
                          <p:cTn id="19" fill="hold">
                            <p:stCondLst>
                              <p:cond delay="0"/>
                            </p:stCondLst>
                            <p:childTnLst>
                              <p:par>
                                <p:cTn id="20" nodeType="clickEffect" presetClass="entr" presetSubtype="8" presetID="22" grpId="4" fill="hold">
                                  <p:stCondLst>
                                    <p:cond delay="0"/>
                                  </p:stCondLst>
                                  <p:iterate type="el" backwards="0">
                                    <p:tmAbs val="0"/>
                                  </p:iterate>
                                  <p:childTnLst>
                                    <p:set>
                                      <p:cBhvr>
                                        <p:cTn id="21" fill="hold"/>
                                        <p:tgtEl>
                                          <p:spTgt spid="43"/>
                                        </p:tgtEl>
                                        <p:attrNameLst>
                                          <p:attrName>style.visibility</p:attrName>
                                        </p:attrNameLst>
                                      </p:cBhvr>
                                      <p:to>
                                        <p:strVal val="visible"/>
                                      </p:to>
                                    </p:set>
                                    <p:animEffect filter="wipe(left)" transition="in">
                                      <p:cBhvr>
                                        <p:cTn id="22" dur="500"/>
                                        <p:tgtEl>
                                          <p:spTgt spid="43"/>
                                        </p:tgtEl>
                                      </p:cBhvr>
                                    </p:animEffect>
                                  </p:childTnLst>
                                </p:cTn>
                              </p:par>
                            </p:childTnLst>
                          </p:cTn>
                        </p:par>
                      </p:childTnLst>
                    </p:cTn>
                  </p:par>
                  <p:par>
                    <p:cTn id="23" fill="hold">
                      <p:stCondLst>
                        <p:cond delay="indefinite"/>
                      </p:stCondLst>
                      <p:childTnLst>
                        <p:par>
                          <p:cTn id="24" fill="hold">
                            <p:stCondLst>
                              <p:cond delay="0"/>
                            </p:stCondLst>
                            <p:childTnLst>
                              <p:par>
                                <p:cTn id="25" nodeType="clickEffect" presetClass="entr" presetSubtype="0" presetID="1" grpId="5" fill="hold">
                                  <p:stCondLst>
                                    <p:cond delay="0"/>
                                  </p:stCondLst>
                                  <p:iterate type="el" backwards="0">
                                    <p:tmAbs val="0"/>
                                  </p:iterate>
                                  <p:childTnLst>
                                    <p:set>
                                      <p:cBhvr>
                                        <p:cTn id="26" fill="hold"/>
                                        <p:tgtEl>
                                          <p:spTgt spid="4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1" grpId="5"/>
      <p:bldP build="whole" bldLvl="1" animBg="1" rev="0" advAuto="0" spid="43" grpId="4"/>
      <p:bldP build="whole" bldLvl="1" animBg="1" rev="0" advAuto="0" spid="44" grpId="1"/>
      <p:bldP build="whole" bldLvl="1" animBg="1" rev="0" advAuto="0" spid="45" grpId="2"/>
      <p:bldP build="whole" bldLvl="1" animBg="1" rev="0" advAuto="0" spid="42" grpId="3"/>
    </p:bldLst>
  </p:timing>
</p:sld>
</file>

<file path=ppt/slides/slide4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62" name="Shape 362"/>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6</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40 of 61</a:t>
            </a:r>
          </a:p>
        </p:txBody>
      </p:sp>
      <p:pic>
        <p:nvPicPr>
          <p:cNvPr id="363" name="next slide.png" descr="next slide"/>
          <p:cNvPicPr/>
          <p:nvPr/>
        </p:nvPicPr>
        <p:blipFill>
          <a:blip r:embed="rId2">
            <a:extLst/>
          </a:blip>
          <a:stretch>
            <a:fillRect/>
          </a:stretch>
        </p:blipFill>
        <p:spPr>
          <a:xfrm>
            <a:off x="7467600" y="5797550"/>
            <a:ext cx="1600200" cy="457200"/>
          </a:xfrm>
          <a:prstGeom prst="rect">
            <a:avLst/>
          </a:prstGeom>
          <a:ln w="12700">
            <a:miter lim="400000"/>
          </a:ln>
        </p:spPr>
      </p:pic>
      <p:pic>
        <p:nvPicPr>
          <p:cNvPr id="364" name="conversacion1.png" descr="conversacion1"/>
          <p:cNvPicPr/>
          <p:nvPr/>
        </p:nvPicPr>
        <p:blipFill>
          <a:blip r:embed="rId3">
            <a:extLst/>
          </a:blip>
          <a:stretch>
            <a:fillRect/>
          </a:stretch>
        </p:blipFill>
        <p:spPr>
          <a:xfrm>
            <a:off x="0" y="3175"/>
            <a:ext cx="9142413" cy="1028700"/>
          </a:xfrm>
          <a:prstGeom prst="rect">
            <a:avLst/>
          </a:prstGeom>
          <a:ln w="12700">
            <a:miter lim="400000"/>
          </a:ln>
        </p:spPr>
      </p:pic>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0" grpId="1" fill="hold">
                                  <p:stCondLst>
                                    <p:cond delay="0"/>
                                  </p:stCondLst>
                                  <p:iterate type="el" backwards="0">
                                    <p:tmAbs val="0"/>
                                  </p:iterate>
                                  <p:childTnLst>
                                    <p:set>
                                      <p:cBhvr>
                                        <p:cTn id="6" fill="hold"/>
                                        <p:tgtEl>
                                          <p:spTgt spid="363"/>
                                        </p:tgtEl>
                                        <p:attrNameLst>
                                          <p:attrName>style.visibility</p:attrName>
                                        </p:attrNameLst>
                                      </p:cBhvr>
                                      <p:to>
                                        <p:strVal val="visible"/>
                                      </p:to>
                                    </p:set>
                                    <p:animEffect filter="fade" transition="in">
                                      <p:cBhvr>
                                        <p:cTn id="7" dur="500"/>
                                        <p:tgtEl>
                                          <p:spTgt spid="36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63" grpId="1"/>
    </p:bldLst>
  </p:timing>
</p:sld>
</file>

<file path=ppt/slides/slide4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66" name="Shape 366"/>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6</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41 of 61</a:t>
            </a:r>
          </a:p>
        </p:txBody>
      </p:sp>
      <p:pic>
        <p:nvPicPr>
          <p:cNvPr id="367" name="next slide.png" descr="next slide"/>
          <p:cNvPicPr/>
          <p:nvPr/>
        </p:nvPicPr>
        <p:blipFill>
          <a:blip r:embed="rId2">
            <a:extLst/>
          </a:blip>
          <a:stretch>
            <a:fillRect/>
          </a:stretch>
        </p:blipFill>
        <p:spPr>
          <a:xfrm>
            <a:off x="7467600" y="5797550"/>
            <a:ext cx="1600200" cy="457200"/>
          </a:xfrm>
          <a:prstGeom prst="rect">
            <a:avLst/>
          </a:prstGeom>
          <a:ln w="12700">
            <a:miter lim="400000"/>
          </a:ln>
        </p:spPr>
      </p:pic>
      <p:pic>
        <p:nvPicPr>
          <p:cNvPr id="368" name="conversacion1.png" descr="conversacion1"/>
          <p:cNvPicPr/>
          <p:nvPr/>
        </p:nvPicPr>
        <p:blipFill>
          <a:blip r:embed="rId3">
            <a:extLst/>
          </a:blip>
          <a:stretch>
            <a:fillRect/>
          </a:stretch>
        </p:blipFill>
        <p:spPr>
          <a:xfrm>
            <a:off x="0" y="3175"/>
            <a:ext cx="9142413" cy="1028700"/>
          </a:xfrm>
          <a:prstGeom prst="rect">
            <a:avLst/>
          </a:prstGeom>
          <a:ln w="12700">
            <a:miter lim="400000"/>
          </a:ln>
        </p:spPr>
      </p:pic>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36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67" grpId="1"/>
    </p:bldLst>
  </p:timing>
</p:sld>
</file>

<file path=ppt/slides/slide4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70" name="Shape 370"/>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6</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42 of 61</a:t>
            </a:r>
          </a:p>
        </p:txBody>
      </p:sp>
      <p:pic>
        <p:nvPicPr>
          <p:cNvPr id="371" name="next slide.png" descr="next slide"/>
          <p:cNvPicPr/>
          <p:nvPr/>
        </p:nvPicPr>
        <p:blipFill>
          <a:blip r:embed="rId2">
            <a:extLst/>
          </a:blip>
          <a:stretch>
            <a:fillRect/>
          </a:stretch>
        </p:blipFill>
        <p:spPr>
          <a:xfrm>
            <a:off x="7467600" y="5797550"/>
            <a:ext cx="1600200" cy="457200"/>
          </a:xfrm>
          <a:prstGeom prst="rect">
            <a:avLst/>
          </a:prstGeom>
          <a:ln w="12700">
            <a:miter lim="400000"/>
          </a:ln>
        </p:spPr>
      </p:pic>
      <p:pic>
        <p:nvPicPr>
          <p:cNvPr id="372" name="conversacion1.png" descr="conversacion1"/>
          <p:cNvPicPr/>
          <p:nvPr/>
        </p:nvPicPr>
        <p:blipFill>
          <a:blip r:embed="rId3">
            <a:extLst/>
          </a:blip>
          <a:stretch>
            <a:fillRect/>
          </a:stretch>
        </p:blipFill>
        <p:spPr>
          <a:xfrm>
            <a:off x="0" y="3175"/>
            <a:ext cx="9142413" cy="1028700"/>
          </a:xfrm>
          <a:prstGeom prst="rect">
            <a:avLst/>
          </a:prstGeom>
          <a:ln w="12700">
            <a:miter lim="400000"/>
          </a:ln>
        </p:spPr>
      </p:pic>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37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71" grpId="1"/>
    </p:bldLst>
  </p:timing>
</p:sld>
</file>

<file path=ppt/slides/slide4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374" name="lectura-cultura-header.png" descr="lectura-cultura-header"/>
          <p:cNvPicPr/>
          <p:nvPr/>
        </p:nvPicPr>
        <p:blipFill>
          <a:blip r:embed="rId2">
            <a:extLst/>
          </a:blip>
          <a:stretch>
            <a:fillRect/>
          </a:stretch>
        </p:blipFill>
        <p:spPr>
          <a:xfrm>
            <a:off x="0" y="0"/>
            <a:ext cx="9142413" cy="1257300"/>
          </a:xfrm>
          <a:prstGeom prst="rect">
            <a:avLst/>
          </a:prstGeom>
          <a:ln w="12700">
            <a:miter lim="400000"/>
          </a:ln>
        </p:spPr>
      </p:pic>
      <p:pic>
        <p:nvPicPr>
          <p:cNvPr id="375" name="slide 44 titletext1a.png" descr="slide 44 titletext1a"/>
          <p:cNvPicPr/>
          <p:nvPr/>
        </p:nvPicPr>
        <p:blipFill>
          <a:blip r:embed="rId3">
            <a:extLst/>
          </a:blip>
          <a:stretch>
            <a:fillRect/>
          </a:stretch>
        </p:blipFill>
        <p:spPr>
          <a:xfrm>
            <a:off x="2935287" y="682625"/>
            <a:ext cx="4025901" cy="444500"/>
          </a:xfrm>
          <a:prstGeom prst="rect">
            <a:avLst/>
          </a:prstGeom>
          <a:ln w="12700">
            <a:miter lim="400000"/>
          </a:ln>
        </p:spPr>
      </p:pic>
      <p:sp>
        <p:nvSpPr>
          <p:cNvPr id="376" name="Shape 376"/>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6</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43 of 61</a:t>
            </a:r>
          </a:p>
        </p:txBody>
      </p:sp>
      <p:pic>
        <p:nvPicPr>
          <p:cNvPr id="377" name="next slide.png" descr="next slide"/>
          <p:cNvPicPr/>
          <p:nvPr/>
        </p:nvPicPr>
        <p:blipFill>
          <a:blip r:embed="rId4">
            <a:extLst/>
          </a:blip>
          <a:stretch>
            <a:fillRect/>
          </a:stretch>
        </p:blipFill>
        <p:spPr>
          <a:xfrm>
            <a:off x="7467600" y="5797550"/>
            <a:ext cx="1600200" cy="457200"/>
          </a:xfrm>
          <a:prstGeom prst="rect">
            <a:avLst/>
          </a:prstGeom>
          <a:ln w="12700">
            <a:miter lim="400000"/>
          </a:ln>
        </p:spPr>
      </p:pic>
      <p:sp>
        <p:nvSpPr>
          <p:cNvPr id="378" name="Shape 378"/>
          <p:cNvSpPr/>
          <p:nvPr/>
        </p:nvSpPr>
        <p:spPr>
          <a:xfrm>
            <a:off x="4056062" y="2379372"/>
            <a:ext cx="4633913" cy="212783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2000"/>
            </a:lvl1pPr>
          </a:lstStyle>
          <a:p>
            <a:pPr lvl="0">
              <a:defRPr sz="1800"/>
            </a:pPr>
            <a:r>
              <a:rPr sz="2000"/>
              <a:t>   La literatura tiene sus héroes y también sus antihéroes. En la literatura hispana hay un antihéroe especial—el pícaro. El pícaro es un muchacho humilde que no tiene dinero. Como es muy pobre su vida es una lucha¹ continua.</a:t>
            </a:r>
          </a:p>
        </p:txBody>
      </p:sp>
      <p:sp>
        <p:nvSpPr>
          <p:cNvPr id="379" name="Shape 379"/>
          <p:cNvSpPr/>
          <p:nvPr/>
        </p:nvSpPr>
        <p:spPr>
          <a:xfrm>
            <a:off x="4573587" y="4649875"/>
            <a:ext cx="1947863" cy="35066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r>
              <a:t>¹lucha    </a:t>
            </a:r>
            <a:r>
              <a:rPr i="1"/>
              <a:t>struggle</a:t>
            </a:r>
            <a:r>
              <a:t> </a:t>
            </a:r>
          </a:p>
        </p:txBody>
      </p:sp>
      <p:pic>
        <p:nvPicPr>
          <p:cNvPr id="380" name="slide 44 pic1a.png" descr="slide 44 pic1a"/>
          <p:cNvPicPr/>
          <p:nvPr/>
        </p:nvPicPr>
        <p:blipFill>
          <a:blip r:embed="rId5">
            <a:extLst/>
          </a:blip>
          <a:stretch>
            <a:fillRect/>
          </a:stretch>
        </p:blipFill>
        <p:spPr>
          <a:xfrm>
            <a:off x="871537" y="1489075"/>
            <a:ext cx="2489201" cy="3937000"/>
          </a:xfrm>
          <a:prstGeom prst="rect">
            <a:avLst/>
          </a:prstGeom>
          <a:ln w="12700">
            <a:miter lim="400000"/>
          </a:ln>
        </p:spPr>
      </p:pic>
      <p:pic>
        <p:nvPicPr>
          <p:cNvPr id="381" name="slide 44 titletext2a.png" descr="slide 44 titletext2a"/>
          <p:cNvPicPr/>
          <p:nvPr/>
        </p:nvPicPr>
        <p:blipFill>
          <a:blip r:embed="rId6">
            <a:extLst/>
          </a:blip>
          <a:stretch>
            <a:fillRect/>
          </a:stretch>
        </p:blipFill>
        <p:spPr>
          <a:xfrm>
            <a:off x="4073525" y="2058987"/>
            <a:ext cx="2730500" cy="317501"/>
          </a:xfrm>
          <a:prstGeom prst="rect">
            <a:avLst/>
          </a:prstGeom>
          <a:ln w="12700">
            <a:miter lim="400000"/>
          </a:ln>
        </p:spPr>
      </p:pic>
      <p:sp>
        <p:nvSpPr>
          <p:cNvPr id="382" name="Shape 382"/>
          <p:cNvSpPr/>
          <p:nvPr/>
        </p:nvSpPr>
        <p:spPr>
          <a:xfrm>
            <a:off x="598487" y="5373503"/>
            <a:ext cx="3043238" cy="832219"/>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nSpc>
                <a:spcPct val="90000"/>
              </a:lnSpc>
            </a:lvl1pPr>
          </a:lstStyle>
          <a:p>
            <a:pPr lvl="0"/>
            <a:r>
              <a:t>Una litografía de José Joaquín Fernández de Lizardi</a:t>
            </a:r>
          </a:p>
        </p:txBody>
      </p:sp>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0" grpId="1" fill="hold">
                                  <p:stCondLst>
                                    <p:cond delay="0"/>
                                  </p:stCondLst>
                                  <p:iterate type="el" backwards="0">
                                    <p:tmAbs val="0"/>
                                  </p:iterate>
                                  <p:childTnLst>
                                    <p:set>
                                      <p:cBhvr>
                                        <p:cTn id="6" fill="hold"/>
                                        <p:tgtEl>
                                          <p:spTgt spid="378"/>
                                        </p:tgtEl>
                                        <p:attrNameLst>
                                          <p:attrName>style.visibility</p:attrName>
                                        </p:attrNameLst>
                                      </p:cBhvr>
                                      <p:to>
                                        <p:strVal val="visible"/>
                                      </p:to>
                                    </p:set>
                                    <p:animEffect filter="fade" transition="in">
                                      <p:cBhvr>
                                        <p:cTn id="7" dur="500"/>
                                        <p:tgtEl>
                                          <p:spTgt spid="378"/>
                                        </p:tgtEl>
                                      </p:cBhvr>
                                    </p:animEffect>
                                  </p:childTnLst>
                                </p:cTn>
                              </p:par>
                            </p:childTnLst>
                          </p:cTn>
                        </p:par>
                        <p:par>
                          <p:cTn id="8" fill="hold">
                            <p:stCondLst>
                              <p:cond delay="500"/>
                            </p:stCondLst>
                            <p:childTnLst>
                              <p:par>
                                <p:cTn id="9" nodeType="afterEffect" presetClass="entr" presetSubtype="0" presetID="10" grpId="2" fill="hold">
                                  <p:stCondLst>
                                    <p:cond delay="0"/>
                                  </p:stCondLst>
                                  <p:iterate type="el" backwards="0">
                                    <p:tmAbs val="0"/>
                                  </p:iterate>
                                  <p:childTnLst>
                                    <p:set>
                                      <p:cBhvr>
                                        <p:cTn id="10" fill="hold"/>
                                        <p:tgtEl>
                                          <p:spTgt spid="379"/>
                                        </p:tgtEl>
                                        <p:attrNameLst>
                                          <p:attrName>style.visibility</p:attrName>
                                        </p:attrNameLst>
                                      </p:cBhvr>
                                      <p:to>
                                        <p:strVal val="visible"/>
                                      </p:to>
                                    </p:set>
                                    <p:animEffect filter="fade" transition="in">
                                      <p:cBhvr>
                                        <p:cTn id="11" dur="1000"/>
                                        <p:tgtEl>
                                          <p:spTgt spid="379"/>
                                        </p:tgtEl>
                                      </p:cBhvr>
                                    </p:animEffect>
                                  </p:childTnLst>
                                </p:cTn>
                              </p:par>
                            </p:childTnLst>
                          </p:cTn>
                        </p:par>
                      </p:childTnLst>
                    </p:cTn>
                  </p:par>
                  <p:par>
                    <p:cTn id="12" fill="hold">
                      <p:stCondLst>
                        <p:cond delay="indefinite"/>
                      </p:stCondLst>
                      <p:childTnLst>
                        <p:par>
                          <p:cTn id="13" fill="hold">
                            <p:stCondLst>
                              <p:cond delay="0"/>
                            </p:stCondLst>
                            <p:childTnLst>
                              <p:par>
                                <p:cTn id="14" nodeType="clickEffect" presetClass="entr" presetSubtype="0" presetID="1" grpId="3" fill="hold">
                                  <p:stCondLst>
                                    <p:cond delay="0"/>
                                  </p:stCondLst>
                                  <p:iterate type="el" backwards="0">
                                    <p:tmAbs val="0"/>
                                  </p:iterate>
                                  <p:childTnLst>
                                    <p:set>
                                      <p:cBhvr>
                                        <p:cTn id="15" fill="hold"/>
                                        <p:tgtEl>
                                          <p:spTgt spid="37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77" grpId="3"/>
      <p:bldP build="whole" bldLvl="1" animBg="1" rev="0" advAuto="0" spid="378" grpId="1"/>
      <p:bldP build="whole" bldLvl="1" animBg="1" rev="0" advAuto="0" spid="379" grpId="2"/>
    </p:bldLst>
  </p:timing>
</p:sld>
</file>

<file path=ppt/slides/slide4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84" name="Shape 384"/>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6</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44 of 61</a:t>
            </a:r>
          </a:p>
        </p:txBody>
      </p:sp>
      <p:pic>
        <p:nvPicPr>
          <p:cNvPr id="385" name="next slide.png" descr="next slide"/>
          <p:cNvPicPr/>
          <p:nvPr/>
        </p:nvPicPr>
        <p:blipFill>
          <a:blip r:embed="rId2">
            <a:extLst/>
          </a:blip>
          <a:stretch>
            <a:fillRect/>
          </a:stretch>
        </p:blipFill>
        <p:spPr>
          <a:xfrm>
            <a:off x="7467600" y="5797550"/>
            <a:ext cx="1600200" cy="457200"/>
          </a:xfrm>
          <a:prstGeom prst="rect">
            <a:avLst/>
          </a:prstGeom>
          <a:ln w="12700">
            <a:miter lim="400000"/>
          </a:ln>
        </p:spPr>
      </p:pic>
      <p:pic>
        <p:nvPicPr>
          <p:cNvPr id="386" name="lectura-cultura-header.png" descr="lectura-cultura-header"/>
          <p:cNvPicPr/>
          <p:nvPr/>
        </p:nvPicPr>
        <p:blipFill>
          <a:blip r:embed="rId3">
            <a:extLst/>
          </a:blip>
          <a:stretch>
            <a:fillRect/>
          </a:stretch>
        </p:blipFill>
        <p:spPr>
          <a:xfrm>
            <a:off x="0" y="0"/>
            <a:ext cx="9142413" cy="1257300"/>
          </a:xfrm>
          <a:prstGeom prst="rect">
            <a:avLst/>
          </a:prstGeom>
          <a:ln w="12700">
            <a:miter lim="400000"/>
          </a:ln>
        </p:spPr>
      </p:pic>
      <p:sp>
        <p:nvSpPr>
          <p:cNvPr id="387" name="Shape 387"/>
          <p:cNvSpPr/>
          <p:nvPr/>
        </p:nvSpPr>
        <p:spPr>
          <a:xfrm>
            <a:off x="4062412" y="2417472"/>
            <a:ext cx="4660901" cy="212783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r>
              <a:rPr sz="2000"/>
              <a:t>   </a:t>
            </a:r>
            <a:r>
              <a:rPr i="1" sz="2000"/>
              <a:t>El Periquillo Sarniento</a:t>
            </a:r>
            <a:r>
              <a:rPr sz="2000"/>
              <a:t> es del autor mexicano Fernández de Lizardi. Periquillo no es como los otros pícaros típicos. Él no es pobre y asiste a la universidad. Pero no le gusta trabajar. Le falta ambición. Es perezoso y pasa de una aventura a otra. </a:t>
            </a:r>
          </a:p>
        </p:txBody>
      </p:sp>
      <p:pic>
        <p:nvPicPr>
          <p:cNvPr id="388" name="slide 44 titletext1a.png" descr="slide 44 titletext1a"/>
          <p:cNvPicPr/>
          <p:nvPr/>
        </p:nvPicPr>
        <p:blipFill>
          <a:blip r:embed="rId4">
            <a:extLst/>
          </a:blip>
          <a:stretch>
            <a:fillRect/>
          </a:stretch>
        </p:blipFill>
        <p:spPr>
          <a:xfrm>
            <a:off x="2935287" y="682625"/>
            <a:ext cx="4025901" cy="444500"/>
          </a:xfrm>
          <a:prstGeom prst="rect">
            <a:avLst/>
          </a:prstGeom>
          <a:ln w="12700">
            <a:miter lim="400000"/>
          </a:ln>
        </p:spPr>
      </p:pic>
      <p:pic>
        <p:nvPicPr>
          <p:cNvPr id="389" name="slide 45 titletext1a.png" descr="slide 45 titletext1a"/>
          <p:cNvPicPr/>
          <p:nvPr/>
        </p:nvPicPr>
        <p:blipFill>
          <a:blip r:embed="rId5">
            <a:extLst/>
          </a:blip>
          <a:stretch>
            <a:fillRect/>
          </a:stretch>
        </p:blipFill>
        <p:spPr>
          <a:xfrm>
            <a:off x="4073525" y="1992312"/>
            <a:ext cx="2578100" cy="317501"/>
          </a:xfrm>
          <a:prstGeom prst="rect">
            <a:avLst/>
          </a:prstGeom>
          <a:ln w="12700">
            <a:miter lim="400000"/>
          </a:ln>
        </p:spPr>
      </p:pic>
      <p:pic>
        <p:nvPicPr>
          <p:cNvPr id="390" name="slide 44 pic1a.png" descr="slide 44 pic1a"/>
          <p:cNvPicPr/>
          <p:nvPr/>
        </p:nvPicPr>
        <p:blipFill>
          <a:blip r:embed="rId6">
            <a:extLst/>
          </a:blip>
          <a:stretch>
            <a:fillRect/>
          </a:stretch>
        </p:blipFill>
        <p:spPr>
          <a:xfrm>
            <a:off x="871537" y="1489075"/>
            <a:ext cx="2489201" cy="3937000"/>
          </a:xfrm>
          <a:prstGeom prst="rect">
            <a:avLst/>
          </a:prstGeom>
          <a:ln w="12700">
            <a:miter lim="400000"/>
          </a:ln>
        </p:spPr>
      </p:pic>
      <p:sp>
        <p:nvSpPr>
          <p:cNvPr id="391" name="Shape 391"/>
          <p:cNvSpPr/>
          <p:nvPr/>
        </p:nvSpPr>
        <p:spPr>
          <a:xfrm>
            <a:off x="598487" y="5373503"/>
            <a:ext cx="3043238" cy="832219"/>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nSpc>
                <a:spcPct val="90000"/>
              </a:lnSpc>
            </a:lvl1pPr>
          </a:lstStyle>
          <a:p>
            <a:pPr lvl="0"/>
            <a:r>
              <a:t>Una litografía de José Joaquín Fernández de Lizardi</a:t>
            </a:r>
          </a:p>
        </p:txBody>
      </p:sp>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0" grpId="1" fill="hold">
                                  <p:stCondLst>
                                    <p:cond delay="0"/>
                                  </p:stCondLst>
                                  <p:iterate type="el" backwards="0">
                                    <p:tmAbs val="0"/>
                                  </p:iterate>
                                  <p:childTnLst>
                                    <p:set>
                                      <p:cBhvr>
                                        <p:cTn id="6" fill="hold"/>
                                        <p:tgtEl>
                                          <p:spTgt spid="387"/>
                                        </p:tgtEl>
                                        <p:attrNameLst>
                                          <p:attrName>style.visibility</p:attrName>
                                        </p:attrNameLst>
                                      </p:cBhvr>
                                      <p:to>
                                        <p:strVal val="visible"/>
                                      </p:to>
                                    </p:set>
                                    <p:animEffect filter="fade" transition="in">
                                      <p:cBhvr>
                                        <p:cTn id="7" dur="500"/>
                                        <p:tgtEl>
                                          <p:spTgt spid="387"/>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0" presetID="1" grpId="2" fill="hold">
                                  <p:stCondLst>
                                    <p:cond delay="0"/>
                                  </p:stCondLst>
                                  <p:iterate type="el" backwards="0">
                                    <p:tmAbs val="0"/>
                                  </p:iterate>
                                  <p:childTnLst>
                                    <p:set>
                                      <p:cBhvr>
                                        <p:cTn id="11" fill="hold"/>
                                        <p:tgtEl>
                                          <p:spTgt spid="38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87" grpId="1"/>
      <p:bldP build="whole" bldLvl="1" animBg="1" rev="0" advAuto="0" spid="385" grpId="2"/>
    </p:bldLst>
  </p:timing>
</p:sld>
</file>

<file path=ppt/slides/slide4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93" name="Shape 393"/>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6</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45 of 61</a:t>
            </a:r>
          </a:p>
        </p:txBody>
      </p:sp>
      <p:pic>
        <p:nvPicPr>
          <p:cNvPr id="394" name="next slide.png" descr="next slide"/>
          <p:cNvPicPr/>
          <p:nvPr/>
        </p:nvPicPr>
        <p:blipFill>
          <a:blip r:embed="rId2">
            <a:extLst/>
          </a:blip>
          <a:stretch>
            <a:fillRect/>
          </a:stretch>
        </p:blipFill>
        <p:spPr>
          <a:xfrm>
            <a:off x="7467600" y="5797550"/>
            <a:ext cx="1600200" cy="457200"/>
          </a:xfrm>
          <a:prstGeom prst="rect">
            <a:avLst/>
          </a:prstGeom>
          <a:ln w="12700">
            <a:miter lim="400000"/>
          </a:ln>
        </p:spPr>
      </p:pic>
      <p:pic>
        <p:nvPicPr>
          <p:cNvPr id="395" name="lectura-cultura-header.png" descr="lectura-cultura-header"/>
          <p:cNvPicPr/>
          <p:nvPr/>
        </p:nvPicPr>
        <p:blipFill>
          <a:blip r:embed="rId3">
            <a:extLst/>
          </a:blip>
          <a:stretch>
            <a:fillRect/>
          </a:stretch>
        </p:blipFill>
        <p:spPr>
          <a:xfrm>
            <a:off x="0" y="0"/>
            <a:ext cx="9142413" cy="1257300"/>
          </a:xfrm>
          <a:prstGeom prst="rect">
            <a:avLst/>
          </a:prstGeom>
          <a:ln w="12700">
            <a:miter lim="400000"/>
          </a:ln>
        </p:spPr>
      </p:pic>
      <p:sp>
        <p:nvSpPr>
          <p:cNvPr id="396" name="Shape 396"/>
          <p:cNvSpPr/>
          <p:nvPr/>
        </p:nvSpPr>
        <p:spPr>
          <a:xfrm>
            <a:off x="3667125" y="1833272"/>
            <a:ext cx="5005388" cy="329623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2000"/>
            </a:lvl1pPr>
          </a:lstStyle>
          <a:p>
            <a:pPr lvl="0">
              <a:defRPr sz="1800"/>
            </a:pPr>
            <a:r>
              <a:rPr sz="2000"/>
              <a:t>   Trabaja como criado² en casa de un médico. Habla mucho con el médico y lee sus libros sobre la medicina. Decide que el médico no es bueno y que no les trata bien a sus pacientes. Periquillo le roba al médico. Toma sus libros, una cantidad de dinero y su mula. En la mula va a un pueblo pequeño donde no hay médico. Finge³ ser médico y muy pronto tiene muchos pacientes. Creen que Periquillo es un médico auténtico. </a:t>
            </a:r>
          </a:p>
        </p:txBody>
      </p:sp>
      <p:sp>
        <p:nvSpPr>
          <p:cNvPr id="397" name="Shape 397"/>
          <p:cNvSpPr/>
          <p:nvPr/>
        </p:nvSpPr>
        <p:spPr>
          <a:xfrm>
            <a:off x="4484687" y="5194388"/>
            <a:ext cx="2620963" cy="35066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r>
              <a:t>²criado    </a:t>
            </a:r>
            <a:r>
              <a:rPr i="1"/>
              <a:t>housekeeper</a:t>
            </a:r>
            <a:r>
              <a:t> </a:t>
            </a:r>
          </a:p>
        </p:txBody>
      </p:sp>
      <p:sp>
        <p:nvSpPr>
          <p:cNvPr id="398" name="Shape 398"/>
          <p:cNvSpPr/>
          <p:nvPr/>
        </p:nvSpPr>
        <p:spPr>
          <a:xfrm>
            <a:off x="4479925" y="5584913"/>
            <a:ext cx="2620963" cy="35066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r>
              <a:t>³Finge    </a:t>
            </a:r>
            <a:r>
              <a:rPr i="1"/>
              <a:t>He pretends</a:t>
            </a:r>
          </a:p>
        </p:txBody>
      </p:sp>
      <p:pic>
        <p:nvPicPr>
          <p:cNvPr id="399" name="slide 46 pic1a.png" descr="slide 46 pic1a"/>
          <p:cNvPicPr/>
          <p:nvPr/>
        </p:nvPicPr>
        <p:blipFill>
          <a:blip r:embed="rId4">
            <a:extLst/>
          </a:blip>
          <a:stretch>
            <a:fillRect/>
          </a:stretch>
        </p:blipFill>
        <p:spPr>
          <a:xfrm>
            <a:off x="509587" y="1974850"/>
            <a:ext cx="2908301" cy="3810000"/>
          </a:xfrm>
          <a:prstGeom prst="rect">
            <a:avLst/>
          </a:prstGeom>
          <a:ln w="12700">
            <a:miter lim="400000"/>
          </a:ln>
        </p:spPr>
      </p:pic>
      <p:pic>
        <p:nvPicPr>
          <p:cNvPr id="400" name="slide 44 titletext1a.png" descr="slide 44 titletext1a"/>
          <p:cNvPicPr/>
          <p:nvPr/>
        </p:nvPicPr>
        <p:blipFill>
          <a:blip r:embed="rId5">
            <a:extLst/>
          </a:blip>
          <a:stretch>
            <a:fillRect/>
          </a:stretch>
        </p:blipFill>
        <p:spPr>
          <a:xfrm>
            <a:off x="2935287" y="682625"/>
            <a:ext cx="4025901" cy="444500"/>
          </a:xfrm>
          <a:prstGeom prst="rect">
            <a:avLst/>
          </a:prstGeom>
          <a:ln w="12700">
            <a:miter lim="400000"/>
          </a:ln>
        </p:spPr>
      </p:pic>
      <p:pic>
        <p:nvPicPr>
          <p:cNvPr id="401" name="slide 45 titletext1a.png" descr="slide 45 titletext1a"/>
          <p:cNvPicPr/>
          <p:nvPr/>
        </p:nvPicPr>
        <p:blipFill>
          <a:blip r:embed="rId6">
            <a:extLst/>
          </a:blip>
          <a:stretch>
            <a:fillRect/>
          </a:stretch>
        </p:blipFill>
        <p:spPr>
          <a:xfrm>
            <a:off x="3662362" y="1477962"/>
            <a:ext cx="2578101" cy="317501"/>
          </a:xfrm>
          <a:prstGeom prst="rect">
            <a:avLst/>
          </a:prstGeom>
          <a:ln w="12700">
            <a:miter lim="400000"/>
          </a:ln>
        </p:spPr>
      </p:pic>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0" grpId="1" fill="hold">
                                  <p:stCondLst>
                                    <p:cond delay="0"/>
                                  </p:stCondLst>
                                  <p:iterate type="el" backwards="0">
                                    <p:tmAbs val="0"/>
                                  </p:iterate>
                                  <p:childTnLst>
                                    <p:set>
                                      <p:cBhvr>
                                        <p:cTn id="6" fill="hold"/>
                                        <p:tgtEl>
                                          <p:spTgt spid="396"/>
                                        </p:tgtEl>
                                        <p:attrNameLst>
                                          <p:attrName>style.visibility</p:attrName>
                                        </p:attrNameLst>
                                      </p:cBhvr>
                                      <p:to>
                                        <p:strVal val="visible"/>
                                      </p:to>
                                    </p:set>
                                    <p:animEffect filter="fade" transition="in">
                                      <p:cBhvr>
                                        <p:cTn id="7" dur="500"/>
                                        <p:tgtEl>
                                          <p:spTgt spid="396"/>
                                        </p:tgtEl>
                                      </p:cBhvr>
                                    </p:animEffect>
                                  </p:childTnLst>
                                </p:cTn>
                              </p:par>
                            </p:childTnLst>
                          </p:cTn>
                        </p:par>
                        <p:par>
                          <p:cTn id="8" fill="hold">
                            <p:stCondLst>
                              <p:cond delay="500"/>
                            </p:stCondLst>
                            <p:childTnLst>
                              <p:par>
                                <p:cTn id="9" nodeType="afterEffect" presetClass="entr" presetSubtype="0" presetID="10" grpId="2" fill="hold">
                                  <p:stCondLst>
                                    <p:cond delay="0"/>
                                  </p:stCondLst>
                                  <p:iterate type="el" backwards="0">
                                    <p:tmAbs val="0"/>
                                  </p:iterate>
                                  <p:childTnLst>
                                    <p:set>
                                      <p:cBhvr>
                                        <p:cTn id="10" fill="hold"/>
                                        <p:tgtEl>
                                          <p:spTgt spid="397"/>
                                        </p:tgtEl>
                                        <p:attrNameLst>
                                          <p:attrName>style.visibility</p:attrName>
                                        </p:attrNameLst>
                                      </p:cBhvr>
                                      <p:to>
                                        <p:strVal val="visible"/>
                                      </p:to>
                                    </p:set>
                                    <p:animEffect filter="fade" transition="in">
                                      <p:cBhvr>
                                        <p:cTn id="11" dur="500"/>
                                        <p:tgtEl>
                                          <p:spTgt spid="397"/>
                                        </p:tgtEl>
                                      </p:cBhvr>
                                    </p:animEffect>
                                  </p:childTnLst>
                                </p:cTn>
                              </p:par>
                            </p:childTnLst>
                          </p:cTn>
                        </p:par>
                        <p:par>
                          <p:cTn id="12" fill="hold">
                            <p:stCondLst>
                              <p:cond delay="1000"/>
                            </p:stCondLst>
                            <p:childTnLst>
                              <p:par>
                                <p:cTn id="13" nodeType="afterEffect" presetClass="entr" presetSubtype="0" presetID="10" grpId="3" fill="hold">
                                  <p:stCondLst>
                                    <p:cond delay="0"/>
                                  </p:stCondLst>
                                  <p:iterate type="el" backwards="0">
                                    <p:tmAbs val="0"/>
                                  </p:iterate>
                                  <p:childTnLst>
                                    <p:set>
                                      <p:cBhvr>
                                        <p:cTn id="14" fill="hold"/>
                                        <p:tgtEl>
                                          <p:spTgt spid="398"/>
                                        </p:tgtEl>
                                        <p:attrNameLst>
                                          <p:attrName>style.visibility</p:attrName>
                                        </p:attrNameLst>
                                      </p:cBhvr>
                                      <p:to>
                                        <p:strVal val="visible"/>
                                      </p:to>
                                    </p:set>
                                    <p:animEffect filter="fade" transition="in">
                                      <p:cBhvr>
                                        <p:cTn id="15" dur="500"/>
                                        <p:tgtEl>
                                          <p:spTgt spid="398"/>
                                        </p:tgtEl>
                                      </p:cBhvr>
                                    </p:animEffect>
                                  </p:childTnLst>
                                </p:cTn>
                              </p:par>
                            </p:childTnLst>
                          </p:cTn>
                        </p:par>
                      </p:childTnLst>
                    </p:cTn>
                  </p:par>
                  <p:par>
                    <p:cTn id="16" fill="hold">
                      <p:stCondLst>
                        <p:cond delay="indefinite"/>
                      </p:stCondLst>
                      <p:childTnLst>
                        <p:par>
                          <p:cTn id="17" fill="hold">
                            <p:stCondLst>
                              <p:cond delay="0"/>
                            </p:stCondLst>
                            <p:childTnLst>
                              <p:par>
                                <p:cTn id="18" nodeType="clickEffect" presetClass="entr" presetSubtype="0" presetID="1" grpId="4" fill="hold">
                                  <p:stCondLst>
                                    <p:cond delay="0"/>
                                  </p:stCondLst>
                                  <p:iterate type="el" backwards="0">
                                    <p:tmAbs val="0"/>
                                  </p:iterate>
                                  <p:childTnLst>
                                    <p:set>
                                      <p:cBhvr>
                                        <p:cTn id="19" fill="hold"/>
                                        <p:tgtEl>
                                          <p:spTgt spid="39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96" grpId="1"/>
      <p:bldP build="whole" bldLvl="1" animBg="1" rev="0" advAuto="0" spid="397" grpId="2"/>
      <p:bldP build="whole" bldLvl="1" animBg="1" rev="0" advAuto="0" spid="394" grpId="4"/>
      <p:bldP build="whole" bldLvl="1" animBg="1" rev="0" advAuto="0" spid="398" grpId="3"/>
    </p:bldLst>
  </p:timing>
</p:sld>
</file>

<file path=ppt/slides/slide4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03" name="Shape 403"/>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6</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46 of 61</a:t>
            </a:r>
          </a:p>
        </p:txBody>
      </p:sp>
      <p:pic>
        <p:nvPicPr>
          <p:cNvPr id="404" name="next slide.png" descr="next slide"/>
          <p:cNvPicPr/>
          <p:nvPr/>
        </p:nvPicPr>
        <p:blipFill>
          <a:blip r:embed="rId2">
            <a:extLst/>
          </a:blip>
          <a:stretch>
            <a:fillRect/>
          </a:stretch>
        </p:blipFill>
        <p:spPr>
          <a:xfrm>
            <a:off x="7467600" y="5797550"/>
            <a:ext cx="1600200" cy="457200"/>
          </a:xfrm>
          <a:prstGeom prst="rect">
            <a:avLst/>
          </a:prstGeom>
          <a:ln w="12700">
            <a:miter lim="400000"/>
          </a:ln>
        </p:spPr>
      </p:pic>
      <p:pic>
        <p:nvPicPr>
          <p:cNvPr id="405" name="lectura-cultura-header.png" descr="lectura-cultura-header"/>
          <p:cNvPicPr/>
          <p:nvPr/>
        </p:nvPicPr>
        <p:blipFill>
          <a:blip r:embed="rId3">
            <a:extLst/>
          </a:blip>
          <a:stretch>
            <a:fillRect/>
          </a:stretch>
        </p:blipFill>
        <p:spPr>
          <a:xfrm>
            <a:off x="0" y="0"/>
            <a:ext cx="9142413" cy="1257300"/>
          </a:xfrm>
          <a:prstGeom prst="rect">
            <a:avLst/>
          </a:prstGeom>
          <a:ln w="12700">
            <a:miter lim="400000"/>
          </a:ln>
        </p:spPr>
      </p:pic>
      <p:sp>
        <p:nvSpPr>
          <p:cNvPr id="406" name="Shape 406"/>
          <p:cNvSpPr/>
          <p:nvPr/>
        </p:nvSpPr>
        <p:spPr>
          <a:xfrm>
            <a:off x="3667125" y="1839622"/>
            <a:ext cx="5097463" cy="358833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r>
              <a:rPr sz="2000"/>
              <a:t>   Un día ve a un señor que está muy enfermo. Su familia está muy deprimida. Para aliviar el dolor de estómago que tiene el enfermo, Periquillo prepara una mezcla</a:t>
            </a:r>
            <a:r>
              <a:rPr baseline="30000" sz="2000"/>
              <a:t>4</a:t>
            </a:r>
            <a:r>
              <a:rPr sz="2000"/>
              <a:t> de cosas horribles. El enfermo bebe. Y, ¿qué pasa? </a:t>
            </a:r>
            <a:endParaRPr sz="2000"/>
          </a:p>
          <a:p>
            <a:pPr lvl="0"/>
            <a:r>
              <a:rPr sz="2000"/>
              <a:t>El señor abre los ojos, reconoce a su familia </a:t>
            </a:r>
            <a:endParaRPr sz="2000"/>
          </a:p>
          <a:p>
            <a:pPr lvl="0"/>
            <a:r>
              <a:rPr sz="2000"/>
              <a:t>y les habla. La familia está muy alegre y </a:t>
            </a:r>
            <a:endParaRPr sz="2000"/>
          </a:p>
          <a:p>
            <a:pPr lvl="0"/>
            <a:r>
              <a:rPr sz="2000"/>
              <a:t>todos le dan las gracias a su «médico».</a:t>
            </a:r>
            <a:endParaRPr sz="2000"/>
          </a:p>
          <a:p>
            <a:pPr lvl="0"/>
            <a:r>
              <a:rPr sz="2000"/>
              <a:t>    Periquillo tiene otras aventuras pero poco </a:t>
            </a:r>
            <a:endParaRPr sz="2000"/>
          </a:p>
          <a:p>
            <a:pPr lvl="0"/>
            <a:r>
              <a:rPr sz="2000"/>
              <a:t>a poco él cambia</a:t>
            </a:r>
            <a:r>
              <a:rPr baseline="30000" sz="2000"/>
              <a:t>5</a:t>
            </a:r>
            <a:r>
              <a:rPr sz="2000"/>
              <a:t> su mala conducta y vive como una persona responsable. </a:t>
            </a:r>
          </a:p>
        </p:txBody>
      </p:sp>
      <p:sp>
        <p:nvSpPr>
          <p:cNvPr id="407" name="Shape 407"/>
          <p:cNvSpPr/>
          <p:nvPr/>
        </p:nvSpPr>
        <p:spPr>
          <a:xfrm>
            <a:off x="4573587" y="5472200"/>
            <a:ext cx="2620963" cy="35066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r>
              <a:rPr baseline="30000"/>
              <a:t>4</a:t>
            </a:r>
            <a:r>
              <a:t>mezcla    </a:t>
            </a:r>
            <a:r>
              <a:rPr i="1"/>
              <a:t>mixture</a:t>
            </a:r>
          </a:p>
        </p:txBody>
      </p:sp>
      <p:sp>
        <p:nvSpPr>
          <p:cNvPr id="408" name="Shape 408"/>
          <p:cNvSpPr/>
          <p:nvPr/>
        </p:nvSpPr>
        <p:spPr>
          <a:xfrm>
            <a:off x="4568825" y="5862725"/>
            <a:ext cx="2620963" cy="35066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r>
              <a:rPr baseline="30000"/>
              <a:t>5</a:t>
            </a:r>
            <a:r>
              <a:t>cambia</a:t>
            </a:r>
            <a:r>
              <a:rPr i="1"/>
              <a:t>    changes</a:t>
            </a:r>
          </a:p>
        </p:txBody>
      </p:sp>
      <p:pic>
        <p:nvPicPr>
          <p:cNvPr id="409" name="slide 44 titletext1a.png" descr="slide 44 titletext1a"/>
          <p:cNvPicPr/>
          <p:nvPr/>
        </p:nvPicPr>
        <p:blipFill>
          <a:blip r:embed="rId4">
            <a:extLst/>
          </a:blip>
          <a:stretch>
            <a:fillRect/>
          </a:stretch>
        </p:blipFill>
        <p:spPr>
          <a:xfrm>
            <a:off x="2935287" y="682625"/>
            <a:ext cx="4025901" cy="444500"/>
          </a:xfrm>
          <a:prstGeom prst="rect">
            <a:avLst/>
          </a:prstGeom>
          <a:ln w="12700">
            <a:miter lim="400000"/>
          </a:ln>
        </p:spPr>
      </p:pic>
      <p:pic>
        <p:nvPicPr>
          <p:cNvPr id="410" name="slide 45 titletext1a.png" descr="slide 45 titletext1a"/>
          <p:cNvPicPr/>
          <p:nvPr/>
        </p:nvPicPr>
        <p:blipFill>
          <a:blip r:embed="rId5">
            <a:extLst/>
          </a:blip>
          <a:stretch>
            <a:fillRect/>
          </a:stretch>
        </p:blipFill>
        <p:spPr>
          <a:xfrm>
            <a:off x="3662362" y="1477962"/>
            <a:ext cx="2578101" cy="317501"/>
          </a:xfrm>
          <a:prstGeom prst="rect">
            <a:avLst/>
          </a:prstGeom>
          <a:ln w="12700">
            <a:miter lim="400000"/>
          </a:ln>
        </p:spPr>
      </p:pic>
      <p:pic>
        <p:nvPicPr>
          <p:cNvPr id="411" name="slide 46 pic1a.png" descr="slide 46 pic1a"/>
          <p:cNvPicPr/>
          <p:nvPr/>
        </p:nvPicPr>
        <p:blipFill>
          <a:blip r:embed="rId6">
            <a:extLst/>
          </a:blip>
          <a:stretch>
            <a:fillRect/>
          </a:stretch>
        </p:blipFill>
        <p:spPr>
          <a:xfrm>
            <a:off x="509587" y="1974850"/>
            <a:ext cx="2908301" cy="3810000"/>
          </a:xfrm>
          <a:prstGeom prst="rect">
            <a:avLst/>
          </a:prstGeom>
          <a:ln w="12700">
            <a:miter lim="400000"/>
          </a:ln>
        </p:spPr>
      </p:pic>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0" grpId="1" fill="hold">
                                  <p:stCondLst>
                                    <p:cond delay="0"/>
                                  </p:stCondLst>
                                  <p:iterate type="el" backwards="0">
                                    <p:tmAbs val="0"/>
                                  </p:iterate>
                                  <p:childTnLst>
                                    <p:set>
                                      <p:cBhvr>
                                        <p:cTn id="6" fill="hold"/>
                                        <p:tgtEl>
                                          <p:spTgt spid="406"/>
                                        </p:tgtEl>
                                        <p:attrNameLst>
                                          <p:attrName>style.visibility</p:attrName>
                                        </p:attrNameLst>
                                      </p:cBhvr>
                                      <p:to>
                                        <p:strVal val="visible"/>
                                      </p:to>
                                    </p:set>
                                    <p:animEffect filter="fade" transition="in">
                                      <p:cBhvr>
                                        <p:cTn id="7" dur="500"/>
                                        <p:tgtEl>
                                          <p:spTgt spid="406"/>
                                        </p:tgtEl>
                                      </p:cBhvr>
                                    </p:animEffect>
                                  </p:childTnLst>
                                </p:cTn>
                              </p:par>
                            </p:childTnLst>
                          </p:cTn>
                        </p:par>
                        <p:par>
                          <p:cTn id="8" fill="hold">
                            <p:stCondLst>
                              <p:cond delay="500"/>
                            </p:stCondLst>
                            <p:childTnLst>
                              <p:par>
                                <p:cTn id="9" nodeType="afterEffect" presetClass="entr" presetSubtype="0" presetID="10" grpId="2" fill="hold">
                                  <p:stCondLst>
                                    <p:cond delay="0"/>
                                  </p:stCondLst>
                                  <p:iterate type="el" backwards="0">
                                    <p:tmAbs val="0"/>
                                  </p:iterate>
                                  <p:childTnLst>
                                    <p:set>
                                      <p:cBhvr>
                                        <p:cTn id="10" fill="hold"/>
                                        <p:tgtEl>
                                          <p:spTgt spid="407"/>
                                        </p:tgtEl>
                                        <p:attrNameLst>
                                          <p:attrName>style.visibility</p:attrName>
                                        </p:attrNameLst>
                                      </p:cBhvr>
                                      <p:to>
                                        <p:strVal val="visible"/>
                                      </p:to>
                                    </p:set>
                                    <p:animEffect filter="fade" transition="in">
                                      <p:cBhvr>
                                        <p:cTn id="11" dur="500"/>
                                        <p:tgtEl>
                                          <p:spTgt spid="407"/>
                                        </p:tgtEl>
                                      </p:cBhvr>
                                    </p:animEffect>
                                  </p:childTnLst>
                                </p:cTn>
                              </p:par>
                            </p:childTnLst>
                          </p:cTn>
                        </p:par>
                        <p:par>
                          <p:cTn id="12" fill="hold">
                            <p:stCondLst>
                              <p:cond delay="1000"/>
                            </p:stCondLst>
                            <p:childTnLst>
                              <p:par>
                                <p:cTn id="13" nodeType="afterEffect" presetClass="entr" presetSubtype="0" presetID="10" grpId="3" fill="hold">
                                  <p:stCondLst>
                                    <p:cond delay="0"/>
                                  </p:stCondLst>
                                  <p:iterate type="el" backwards="0">
                                    <p:tmAbs val="0"/>
                                  </p:iterate>
                                  <p:childTnLst>
                                    <p:set>
                                      <p:cBhvr>
                                        <p:cTn id="14" fill="hold"/>
                                        <p:tgtEl>
                                          <p:spTgt spid="408"/>
                                        </p:tgtEl>
                                        <p:attrNameLst>
                                          <p:attrName>style.visibility</p:attrName>
                                        </p:attrNameLst>
                                      </p:cBhvr>
                                      <p:to>
                                        <p:strVal val="visible"/>
                                      </p:to>
                                    </p:set>
                                    <p:animEffect filter="fade" transition="in">
                                      <p:cBhvr>
                                        <p:cTn id="15" dur="500"/>
                                        <p:tgtEl>
                                          <p:spTgt spid="408"/>
                                        </p:tgtEl>
                                      </p:cBhvr>
                                    </p:animEffect>
                                  </p:childTnLst>
                                </p:cTn>
                              </p:par>
                            </p:childTnLst>
                          </p:cTn>
                        </p:par>
                      </p:childTnLst>
                    </p:cTn>
                  </p:par>
                  <p:par>
                    <p:cTn id="16" fill="hold">
                      <p:stCondLst>
                        <p:cond delay="indefinite"/>
                      </p:stCondLst>
                      <p:childTnLst>
                        <p:par>
                          <p:cTn id="17" fill="hold">
                            <p:stCondLst>
                              <p:cond delay="0"/>
                            </p:stCondLst>
                            <p:childTnLst>
                              <p:par>
                                <p:cTn id="18" nodeType="clickEffect" presetClass="entr" presetSubtype="0" presetID="1" grpId="4" fill="hold">
                                  <p:stCondLst>
                                    <p:cond delay="0"/>
                                  </p:stCondLst>
                                  <p:iterate type="el" backwards="0">
                                    <p:tmAbs val="0"/>
                                  </p:iterate>
                                  <p:childTnLst>
                                    <p:set>
                                      <p:cBhvr>
                                        <p:cTn id="19" fill="hold"/>
                                        <p:tgtEl>
                                          <p:spTgt spid="40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04" grpId="4"/>
      <p:bldP build="whole" bldLvl="1" animBg="1" rev="0" advAuto="0" spid="406" grpId="1"/>
      <p:bldP build="whole" bldLvl="1" animBg="1" rev="0" advAuto="0" spid="407" grpId="2"/>
      <p:bldP build="whole" bldLvl="1" animBg="1" rev="0" advAuto="0" spid="408" grpId="3"/>
    </p:bldLst>
  </p:timing>
</p:sld>
</file>

<file path=ppt/slides/slide4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13" name="Shape 413"/>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6</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47 of 61</a:t>
            </a:r>
          </a:p>
        </p:txBody>
      </p:sp>
      <p:pic>
        <p:nvPicPr>
          <p:cNvPr id="414" name="next slide.png" descr="next slide"/>
          <p:cNvPicPr/>
          <p:nvPr/>
        </p:nvPicPr>
        <p:blipFill>
          <a:blip r:embed="rId2">
            <a:extLst/>
          </a:blip>
          <a:stretch>
            <a:fillRect/>
          </a:stretch>
        </p:blipFill>
        <p:spPr>
          <a:xfrm>
            <a:off x="7467600" y="5797550"/>
            <a:ext cx="1600200" cy="457200"/>
          </a:xfrm>
          <a:prstGeom prst="rect">
            <a:avLst/>
          </a:prstGeom>
          <a:ln w="12700">
            <a:miter lim="400000"/>
          </a:ln>
        </p:spPr>
      </p:pic>
      <p:pic>
        <p:nvPicPr>
          <p:cNvPr id="415" name="lectura-cultura-header.png" descr="lectura-cultura-header"/>
          <p:cNvPicPr/>
          <p:nvPr/>
        </p:nvPicPr>
        <p:blipFill>
          <a:blip r:embed="rId3">
            <a:extLst/>
          </a:blip>
          <a:stretch>
            <a:fillRect/>
          </a:stretch>
        </p:blipFill>
        <p:spPr>
          <a:xfrm>
            <a:off x="0" y="0"/>
            <a:ext cx="9142413" cy="1257300"/>
          </a:xfrm>
          <a:prstGeom prst="rect">
            <a:avLst/>
          </a:prstGeom>
          <a:ln w="12700">
            <a:miter lim="400000"/>
          </a:ln>
        </p:spPr>
      </p:pic>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41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14" grpId="1"/>
    </p:bldLst>
  </p:timing>
</p:sld>
</file>

<file path=ppt/slides/slide4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17" name="Shape 417"/>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6</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48 of 61</a:t>
            </a:r>
          </a:p>
        </p:txBody>
      </p:sp>
      <p:pic>
        <p:nvPicPr>
          <p:cNvPr id="418" name="next slide.png" descr="next slide"/>
          <p:cNvPicPr/>
          <p:nvPr/>
        </p:nvPicPr>
        <p:blipFill>
          <a:blip r:embed="rId2">
            <a:extLst/>
          </a:blip>
          <a:stretch>
            <a:fillRect/>
          </a:stretch>
        </p:blipFill>
        <p:spPr>
          <a:xfrm>
            <a:off x="7467600" y="5797550"/>
            <a:ext cx="1600200" cy="457200"/>
          </a:xfrm>
          <a:prstGeom prst="rect">
            <a:avLst/>
          </a:prstGeom>
          <a:ln w="12700">
            <a:miter lim="400000"/>
          </a:ln>
        </p:spPr>
      </p:pic>
      <p:pic>
        <p:nvPicPr>
          <p:cNvPr id="419" name="unPocoMas.png" descr="unPocoMas"/>
          <p:cNvPicPr/>
          <p:nvPr/>
        </p:nvPicPr>
        <p:blipFill>
          <a:blip r:embed="rId3">
            <a:extLst/>
          </a:blip>
          <a:stretch>
            <a:fillRect/>
          </a:stretch>
        </p:blipFill>
        <p:spPr>
          <a:xfrm>
            <a:off x="0" y="-7938"/>
            <a:ext cx="9142413" cy="1295401"/>
          </a:xfrm>
          <a:prstGeom prst="rect">
            <a:avLst/>
          </a:prstGeom>
          <a:ln w="12700">
            <a:miter lim="400000"/>
          </a:ln>
        </p:spPr>
      </p:pic>
      <p:sp>
        <p:nvSpPr>
          <p:cNvPr id="420" name="Shape 420"/>
          <p:cNvSpPr/>
          <p:nvPr/>
        </p:nvSpPr>
        <p:spPr>
          <a:xfrm>
            <a:off x="4575175" y="1844384"/>
            <a:ext cx="4359275" cy="271203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marL="342900" indent="-342900"/>
            <a:r>
              <a:rPr sz="2000"/>
              <a:t>	La primera novela picaresca es</a:t>
            </a:r>
            <a:endParaRPr sz="2000"/>
          </a:p>
          <a:p>
            <a:pPr lvl="0" marL="342900" indent="-342900"/>
            <a:r>
              <a:rPr i="1" sz="2000"/>
              <a:t>Lazarillo de Tormes</a:t>
            </a:r>
            <a:r>
              <a:rPr sz="2000"/>
              <a:t> de un autor</a:t>
            </a:r>
            <a:endParaRPr sz="2000"/>
          </a:p>
          <a:p>
            <a:pPr lvl="0" marL="342900" indent="-342900"/>
            <a:r>
              <a:rPr sz="2000"/>
              <a:t>anónimo español. Lazarillo es un niño</a:t>
            </a:r>
            <a:endParaRPr sz="2000"/>
          </a:p>
          <a:p>
            <a:pPr lvl="0" marL="342900" indent="-342900"/>
            <a:r>
              <a:rPr sz="2000"/>
              <a:t>pobre de Salamanca. No tiene dinero y</a:t>
            </a:r>
            <a:endParaRPr sz="2000"/>
          </a:p>
          <a:p>
            <a:pPr lvl="0" marL="342900" indent="-342900"/>
            <a:r>
              <a:rPr sz="2000"/>
              <a:t>siempre tiene que confrontar muchos</a:t>
            </a:r>
            <a:endParaRPr sz="2000"/>
          </a:p>
          <a:p>
            <a:pPr lvl="0" marL="342900" indent="-342900"/>
            <a:r>
              <a:rPr sz="2000"/>
              <a:t>obstáculos. Pero el joven no pierde su</a:t>
            </a:r>
            <a:endParaRPr sz="2000"/>
          </a:p>
          <a:p>
            <a:pPr lvl="0" marL="342900" indent="-342900"/>
            <a:r>
              <a:rPr sz="2000"/>
              <a:t>sentido de humor. </a:t>
            </a:r>
          </a:p>
        </p:txBody>
      </p:sp>
      <p:pic>
        <p:nvPicPr>
          <p:cNvPr id="421" name="slide 49 titletext1a.png" descr="slide 49 titletext1a"/>
          <p:cNvPicPr/>
          <p:nvPr/>
        </p:nvPicPr>
        <p:blipFill>
          <a:blip r:embed="rId4">
            <a:extLst/>
          </a:blip>
          <a:stretch>
            <a:fillRect/>
          </a:stretch>
        </p:blipFill>
        <p:spPr>
          <a:xfrm>
            <a:off x="3363912" y="703262"/>
            <a:ext cx="3606801" cy="444501"/>
          </a:xfrm>
          <a:prstGeom prst="rect">
            <a:avLst/>
          </a:prstGeom>
          <a:ln w="12700">
            <a:miter lim="400000"/>
          </a:ln>
        </p:spPr>
      </p:pic>
      <p:pic>
        <p:nvPicPr>
          <p:cNvPr id="422" name="slide 49 pic1a.png" descr="slide 49 pic1a"/>
          <p:cNvPicPr/>
          <p:nvPr/>
        </p:nvPicPr>
        <p:blipFill>
          <a:blip r:embed="rId5">
            <a:extLst/>
          </a:blip>
          <a:stretch>
            <a:fillRect/>
          </a:stretch>
        </p:blipFill>
        <p:spPr>
          <a:xfrm>
            <a:off x="1239837" y="1819275"/>
            <a:ext cx="2489201" cy="3810000"/>
          </a:xfrm>
          <a:prstGeom prst="rect">
            <a:avLst/>
          </a:prstGeom>
          <a:ln w="12700">
            <a:miter lim="400000"/>
          </a:ln>
        </p:spPr>
      </p:pic>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0" grpId="1" fill="hold">
                                  <p:stCondLst>
                                    <p:cond delay="0"/>
                                  </p:stCondLst>
                                  <p:iterate type="el" backwards="0">
                                    <p:tmAbs val="0"/>
                                  </p:iterate>
                                  <p:childTnLst>
                                    <p:set>
                                      <p:cBhvr>
                                        <p:cTn id="6" fill="hold"/>
                                        <p:tgtEl>
                                          <p:spTgt spid="420"/>
                                        </p:tgtEl>
                                        <p:attrNameLst>
                                          <p:attrName>style.visibility</p:attrName>
                                        </p:attrNameLst>
                                      </p:cBhvr>
                                      <p:to>
                                        <p:strVal val="visible"/>
                                      </p:to>
                                    </p:set>
                                    <p:animEffect filter="fade" transition="in">
                                      <p:cBhvr>
                                        <p:cTn id="7" dur="500"/>
                                        <p:tgtEl>
                                          <p:spTgt spid="420"/>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0" presetID="1" grpId="2" fill="hold">
                                  <p:stCondLst>
                                    <p:cond delay="0"/>
                                  </p:stCondLst>
                                  <p:iterate type="el" backwards="0">
                                    <p:tmAbs val="0"/>
                                  </p:iterate>
                                  <p:childTnLst>
                                    <p:set>
                                      <p:cBhvr>
                                        <p:cTn id="11" fill="hold"/>
                                        <p:tgtEl>
                                          <p:spTgt spid="41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20" grpId="1"/>
      <p:bldP build="whole" bldLvl="1" animBg="1" rev="0" advAuto="0" spid="418" grpId="2"/>
    </p:bldLst>
  </p:timing>
</p:sld>
</file>

<file path=ppt/slides/slide4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24" name="Shape 424"/>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6</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49 of 61</a:t>
            </a:r>
          </a:p>
        </p:txBody>
      </p:sp>
      <p:pic>
        <p:nvPicPr>
          <p:cNvPr id="425" name="next slide.png" descr="next slide"/>
          <p:cNvPicPr/>
          <p:nvPr/>
        </p:nvPicPr>
        <p:blipFill>
          <a:blip r:embed="rId2">
            <a:extLst/>
          </a:blip>
          <a:stretch>
            <a:fillRect/>
          </a:stretch>
        </p:blipFill>
        <p:spPr>
          <a:xfrm>
            <a:off x="7467600" y="5797550"/>
            <a:ext cx="1600200" cy="457200"/>
          </a:xfrm>
          <a:prstGeom prst="rect">
            <a:avLst/>
          </a:prstGeom>
          <a:ln w="12700">
            <a:miter lim="400000"/>
          </a:ln>
        </p:spPr>
      </p:pic>
      <p:pic>
        <p:nvPicPr>
          <p:cNvPr id="426" name="unPocoMas.png" descr="unPocoMas"/>
          <p:cNvPicPr/>
          <p:nvPr/>
        </p:nvPicPr>
        <p:blipFill>
          <a:blip r:embed="rId3">
            <a:extLst/>
          </a:blip>
          <a:stretch>
            <a:fillRect/>
          </a:stretch>
        </p:blipFill>
        <p:spPr>
          <a:xfrm>
            <a:off x="0" y="-7938"/>
            <a:ext cx="9142413" cy="1295401"/>
          </a:xfrm>
          <a:prstGeom prst="rect">
            <a:avLst/>
          </a:prstGeom>
          <a:ln w="12700">
            <a:miter lim="400000"/>
          </a:ln>
        </p:spPr>
      </p:pic>
      <p:sp>
        <p:nvSpPr>
          <p:cNvPr id="427" name="Shape 427"/>
          <p:cNvSpPr/>
          <p:nvPr/>
        </p:nvSpPr>
        <p:spPr>
          <a:xfrm>
            <a:off x="4584700" y="4786312"/>
            <a:ext cx="1688193" cy="35066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r>
              <a:rPr baseline="30000"/>
              <a:t>1</a:t>
            </a:r>
            <a:r>
              <a:t>viuda    </a:t>
            </a:r>
            <a:r>
              <a:rPr i="1"/>
              <a:t>widow</a:t>
            </a:r>
            <a:r>
              <a:t> </a:t>
            </a:r>
          </a:p>
        </p:txBody>
      </p:sp>
      <p:pic>
        <p:nvPicPr>
          <p:cNvPr id="428" name="slide 49 titletext1a.png" descr="slide 49 titletext1a"/>
          <p:cNvPicPr/>
          <p:nvPr/>
        </p:nvPicPr>
        <p:blipFill>
          <a:blip r:embed="rId4">
            <a:extLst/>
          </a:blip>
          <a:stretch>
            <a:fillRect/>
          </a:stretch>
        </p:blipFill>
        <p:spPr>
          <a:xfrm>
            <a:off x="3363912" y="703262"/>
            <a:ext cx="3606801" cy="444501"/>
          </a:xfrm>
          <a:prstGeom prst="rect">
            <a:avLst/>
          </a:prstGeom>
          <a:ln w="12700">
            <a:miter lim="400000"/>
          </a:ln>
        </p:spPr>
      </p:pic>
      <p:sp>
        <p:nvSpPr>
          <p:cNvPr id="429" name="Shape 429"/>
          <p:cNvSpPr/>
          <p:nvPr/>
        </p:nvSpPr>
        <p:spPr>
          <a:xfrm>
            <a:off x="4575175" y="1406234"/>
            <a:ext cx="4359275" cy="358833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marL="342900" indent="-342900"/>
            <a:r>
              <a:rPr sz="2000"/>
              <a:t>	La madre de Lazarillo no tiene</a:t>
            </a:r>
            <a:endParaRPr sz="2000"/>
          </a:p>
          <a:p>
            <a:pPr lvl="0" marL="342900" indent="-342900"/>
            <a:r>
              <a:rPr sz="2000"/>
              <a:t>marido. Es viuda</a:t>
            </a:r>
            <a:r>
              <a:rPr baseline="30000" sz="2000"/>
              <a:t>1</a:t>
            </a:r>
            <a:r>
              <a:rPr sz="2000"/>
              <a:t>. Ella gana muy poco</a:t>
            </a:r>
            <a:endParaRPr sz="2000"/>
          </a:p>
          <a:p>
            <a:pPr lvl="0" marL="342900" indent="-342900"/>
            <a:r>
              <a:rPr sz="2000"/>
              <a:t>dinero. Un día, llega al hotel donde</a:t>
            </a:r>
            <a:endParaRPr sz="2000"/>
          </a:p>
          <a:p>
            <a:pPr lvl="0" marL="342900" indent="-342900"/>
            <a:r>
              <a:rPr sz="2000"/>
              <a:t>trabaja un señor ciego</a:t>
            </a:r>
            <a:r>
              <a:rPr baseline="30000" sz="2000"/>
              <a:t>2</a:t>
            </a:r>
            <a:r>
              <a:rPr sz="2000"/>
              <a:t>. La pobre madre</a:t>
            </a:r>
            <a:endParaRPr sz="2000"/>
          </a:p>
          <a:p>
            <a:pPr lvl="0" marL="342900" indent="-342900"/>
            <a:r>
              <a:rPr sz="2000"/>
              <a:t>está muy triste pero como ella no tiene</a:t>
            </a:r>
            <a:endParaRPr sz="2000"/>
          </a:p>
          <a:p>
            <a:pPr lvl="0" marL="342900" indent="-342900"/>
            <a:r>
              <a:rPr sz="2000"/>
              <a:t>dinero le da a su hijo al señor ciego.</a:t>
            </a:r>
            <a:endParaRPr sz="2000"/>
          </a:p>
          <a:p>
            <a:pPr lvl="0" marL="342900" indent="-342900"/>
            <a:r>
              <a:rPr sz="2000"/>
              <a:t>    Lazarillo es muy astuto y no tiene</a:t>
            </a:r>
            <a:endParaRPr sz="2000"/>
          </a:p>
          <a:p>
            <a:pPr lvl="0" marL="342900" indent="-342900"/>
            <a:r>
              <a:rPr sz="2000"/>
              <a:t>confianza en el ciego. Es un hombre</a:t>
            </a:r>
            <a:endParaRPr sz="2000"/>
          </a:p>
          <a:p>
            <a:pPr lvl="0" marL="342900" indent="-342900"/>
            <a:r>
              <a:rPr sz="2000"/>
              <a:t>cruel y trata muy mal a Lazarillo. </a:t>
            </a:r>
          </a:p>
        </p:txBody>
      </p:sp>
      <p:pic>
        <p:nvPicPr>
          <p:cNvPr id="430" name="slide 50-52 pic1a.png" descr="slide 50-52 pic1a"/>
          <p:cNvPicPr/>
          <p:nvPr/>
        </p:nvPicPr>
        <p:blipFill>
          <a:blip r:embed="rId5">
            <a:extLst/>
          </a:blip>
          <a:stretch>
            <a:fillRect/>
          </a:stretch>
        </p:blipFill>
        <p:spPr>
          <a:xfrm>
            <a:off x="904875" y="1568450"/>
            <a:ext cx="2438400" cy="3810000"/>
          </a:xfrm>
          <a:prstGeom prst="rect">
            <a:avLst/>
          </a:prstGeom>
          <a:ln w="12700">
            <a:miter lim="400000"/>
          </a:ln>
        </p:spPr>
      </p:pic>
      <p:sp>
        <p:nvSpPr>
          <p:cNvPr id="431" name="Shape 431"/>
          <p:cNvSpPr/>
          <p:nvPr/>
        </p:nvSpPr>
        <p:spPr>
          <a:xfrm>
            <a:off x="4584699" y="5221287"/>
            <a:ext cx="1535942" cy="35066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r>
              <a:rPr baseline="30000"/>
              <a:t>2</a:t>
            </a:r>
            <a:r>
              <a:t>ciego    </a:t>
            </a:r>
            <a:r>
              <a:rPr i="1"/>
              <a:t>blind</a:t>
            </a:r>
            <a:r>
              <a:t> </a:t>
            </a:r>
          </a:p>
        </p:txBody>
      </p:sp>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0" grpId="1" fill="hold">
                                  <p:stCondLst>
                                    <p:cond delay="0"/>
                                  </p:stCondLst>
                                  <p:iterate type="el" backwards="0">
                                    <p:tmAbs val="0"/>
                                  </p:iterate>
                                  <p:childTnLst>
                                    <p:set>
                                      <p:cBhvr>
                                        <p:cTn id="6" fill="hold"/>
                                        <p:tgtEl>
                                          <p:spTgt spid="429"/>
                                        </p:tgtEl>
                                        <p:attrNameLst>
                                          <p:attrName>style.visibility</p:attrName>
                                        </p:attrNameLst>
                                      </p:cBhvr>
                                      <p:to>
                                        <p:strVal val="visible"/>
                                      </p:to>
                                    </p:set>
                                    <p:animEffect filter="fade" transition="in">
                                      <p:cBhvr>
                                        <p:cTn id="7" dur="500"/>
                                        <p:tgtEl>
                                          <p:spTgt spid="429"/>
                                        </p:tgtEl>
                                      </p:cBhvr>
                                    </p:animEffect>
                                  </p:childTnLst>
                                </p:cTn>
                              </p:par>
                            </p:childTnLst>
                          </p:cTn>
                        </p:par>
                        <p:par>
                          <p:cTn id="8" fill="hold">
                            <p:stCondLst>
                              <p:cond delay="500"/>
                            </p:stCondLst>
                            <p:childTnLst>
                              <p:par>
                                <p:cTn id="9" nodeType="afterEffect" presetClass="entr" presetSubtype="0" presetID="10" grpId="2" fill="hold">
                                  <p:stCondLst>
                                    <p:cond delay="0"/>
                                  </p:stCondLst>
                                  <p:iterate type="el" backwards="0">
                                    <p:tmAbs val="0"/>
                                  </p:iterate>
                                  <p:childTnLst>
                                    <p:set>
                                      <p:cBhvr>
                                        <p:cTn id="10" fill="hold"/>
                                        <p:tgtEl>
                                          <p:spTgt spid="427"/>
                                        </p:tgtEl>
                                        <p:attrNameLst>
                                          <p:attrName>style.visibility</p:attrName>
                                        </p:attrNameLst>
                                      </p:cBhvr>
                                      <p:to>
                                        <p:strVal val="visible"/>
                                      </p:to>
                                    </p:set>
                                    <p:animEffect filter="fade" transition="in">
                                      <p:cBhvr>
                                        <p:cTn id="11" dur="500"/>
                                        <p:tgtEl>
                                          <p:spTgt spid="427"/>
                                        </p:tgtEl>
                                      </p:cBhvr>
                                    </p:animEffect>
                                  </p:childTnLst>
                                </p:cTn>
                              </p:par>
                            </p:childTnLst>
                          </p:cTn>
                        </p:par>
                        <p:par>
                          <p:cTn id="12" fill="hold">
                            <p:stCondLst>
                              <p:cond delay="1000"/>
                            </p:stCondLst>
                            <p:childTnLst>
                              <p:par>
                                <p:cTn id="13" nodeType="afterEffect" presetClass="entr" presetSubtype="0" presetID="10" grpId="3" fill="hold">
                                  <p:stCondLst>
                                    <p:cond delay="0"/>
                                  </p:stCondLst>
                                  <p:iterate type="el" backwards="0">
                                    <p:tmAbs val="0"/>
                                  </p:iterate>
                                  <p:childTnLst>
                                    <p:set>
                                      <p:cBhvr>
                                        <p:cTn id="14" fill="hold"/>
                                        <p:tgtEl>
                                          <p:spTgt spid="431"/>
                                        </p:tgtEl>
                                        <p:attrNameLst>
                                          <p:attrName>style.visibility</p:attrName>
                                        </p:attrNameLst>
                                      </p:cBhvr>
                                      <p:to>
                                        <p:strVal val="visible"/>
                                      </p:to>
                                    </p:set>
                                    <p:animEffect filter="fade" transition="in">
                                      <p:cBhvr>
                                        <p:cTn id="15" dur="500"/>
                                        <p:tgtEl>
                                          <p:spTgt spid="431"/>
                                        </p:tgtEl>
                                      </p:cBhvr>
                                    </p:animEffect>
                                  </p:childTnLst>
                                </p:cTn>
                              </p:par>
                            </p:childTnLst>
                          </p:cTn>
                        </p:par>
                      </p:childTnLst>
                    </p:cTn>
                  </p:par>
                  <p:par>
                    <p:cTn id="16" fill="hold">
                      <p:stCondLst>
                        <p:cond delay="indefinite"/>
                      </p:stCondLst>
                      <p:childTnLst>
                        <p:par>
                          <p:cTn id="17" fill="hold">
                            <p:stCondLst>
                              <p:cond delay="0"/>
                            </p:stCondLst>
                            <p:childTnLst>
                              <p:par>
                                <p:cTn id="18" nodeType="clickEffect" presetClass="entr" presetSubtype="0" presetID="1" grpId="4" fill="hold">
                                  <p:stCondLst>
                                    <p:cond delay="0"/>
                                  </p:stCondLst>
                                  <p:iterate type="el" backwards="0">
                                    <p:tmAbs val="0"/>
                                  </p:iterate>
                                  <p:childTnLst>
                                    <p:set>
                                      <p:cBhvr>
                                        <p:cTn id="19" fill="hold"/>
                                        <p:tgtEl>
                                          <p:spTgt spid="42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31" grpId="3"/>
      <p:bldP build="whole" bldLvl="1" animBg="1" rev="0" advAuto="0" spid="429" grpId="1"/>
      <p:bldP build="whole" bldLvl="1" animBg="1" rev="0" advAuto="0" spid="425" grpId="4"/>
      <p:bldP build="whole" bldLvl="1" animBg="1" rev="0" advAuto="0" spid="427" grpId="2"/>
    </p:bldLst>
  </p:timing>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48" name="Cap06slide05a.png" descr="Cap06slide05a"/>
          <p:cNvPicPr/>
          <p:nvPr/>
        </p:nvPicPr>
        <p:blipFill>
          <a:blip r:embed="rId2">
            <a:extLst/>
          </a:blip>
          <a:stretch>
            <a:fillRect/>
          </a:stretch>
        </p:blipFill>
        <p:spPr>
          <a:xfrm>
            <a:off x="315912" y="1930400"/>
            <a:ext cx="3111501" cy="3175000"/>
          </a:xfrm>
          <a:prstGeom prst="rect">
            <a:avLst/>
          </a:prstGeom>
          <a:ln w="12700">
            <a:miter lim="400000"/>
          </a:ln>
        </p:spPr>
      </p:pic>
      <p:pic>
        <p:nvPicPr>
          <p:cNvPr id="49" name="vocabulario1-header.png" descr="vocabulario1-header"/>
          <p:cNvPicPr/>
          <p:nvPr/>
        </p:nvPicPr>
        <p:blipFill>
          <a:blip r:embed="rId3">
            <a:extLst/>
          </a:blip>
          <a:stretch>
            <a:fillRect/>
          </a:stretch>
        </p:blipFill>
        <p:spPr>
          <a:xfrm>
            <a:off x="0" y="0"/>
            <a:ext cx="9142413" cy="990600"/>
          </a:xfrm>
          <a:prstGeom prst="rect">
            <a:avLst/>
          </a:prstGeom>
          <a:ln w="12700">
            <a:miter lim="400000"/>
          </a:ln>
        </p:spPr>
      </p:pic>
      <p:sp>
        <p:nvSpPr>
          <p:cNvPr id="50" name="Shape 50"/>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6</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5 of 61</a:t>
            </a:r>
          </a:p>
        </p:txBody>
      </p:sp>
      <p:pic>
        <p:nvPicPr>
          <p:cNvPr id="51" name="next slide.png" descr="next slide"/>
          <p:cNvPicPr/>
          <p:nvPr/>
        </p:nvPicPr>
        <p:blipFill>
          <a:blip r:embed="rId4">
            <a:extLst/>
          </a:blip>
          <a:stretch>
            <a:fillRect/>
          </a:stretch>
        </p:blipFill>
        <p:spPr>
          <a:xfrm>
            <a:off x="7467600" y="5797550"/>
            <a:ext cx="1600200" cy="457200"/>
          </a:xfrm>
          <a:prstGeom prst="rect">
            <a:avLst/>
          </a:prstGeom>
          <a:ln w="12700">
            <a:miter lim="400000"/>
          </a:ln>
        </p:spPr>
      </p:pic>
      <p:sp>
        <p:nvSpPr>
          <p:cNvPr id="52" name="Shape 52"/>
          <p:cNvSpPr/>
          <p:nvPr/>
        </p:nvSpPr>
        <p:spPr>
          <a:xfrm>
            <a:off x="4484687" y="4596731"/>
            <a:ext cx="3228976" cy="14031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r>
              <a:rPr sz="2200"/>
              <a:t>Alejandro no es flexible. </a:t>
            </a:r>
            <a:endParaRPr sz="2200"/>
          </a:p>
          <a:p>
            <a:pPr lvl="0"/>
            <a:r>
              <a:rPr sz="2200"/>
              <a:t>Es muy terco y obstinado. </a:t>
            </a:r>
            <a:endParaRPr sz="2200"/>
          </a:p>
          <a:p>
            <a:pPr lvl="0"/>
            <a:r>
              <a:rPr sz="2200"/>
              <a:t>Es un tipo muy difícil.</a:t>
            </a:r>
          </a:p>
        </p:txBody>
      </p:sp>
      <p:pic>
        <p:nvPicPr>
          <p:cNvPr id="53" name="slide 5 text1b.png" descr="slide 5 text1b"/>
          <p:cNvPicPr/>
          <p:nvPr/>
        </p:nvPicPr>
        <p:blipFill>
          <a:blip r:embed="rId5">
            <a:extLst/>
          </a:blip>
          <a:stretch>
            <a:fillRect/>
          </a:stretch>
        </p:blipFill>
        <p:spPr>
          <a:xfrm>
            <a:off x="2278062" y="4746625"/>
            <a:ext cx="1066801" cy="254000"/>
          </a:xfrm>
          <a:prstGeom prst="rect">
            <a:avLst/>
          </a:prstGeom>
          <a:ln w="12700">
            <a:miter lim="400000"/>
          </a:ln>
        </p:spPr>
      </p:pic>
      <p:pic>
        <p:nvPicPr>
          <p:cNvPr id="54" name="slide 5 text2b.png" descr="slide 5 text2b"/>
          <p:cNvPicPr/>
          <p:nvPr/>
        </p:nvPicPr>
        <p:blipFill>
          <a:blip r:embed="rId6">
            <a:extLst/>
          </a:blip>
          <a:stretch>
            <a:fillRect/>
          </a:stretch>
        </p:blipFill>
        <p:spPr>
          <a:xfrm>
            <a:off x="1852612" y="3251200"/>
            <a:ext cx="1600201" cy="254000"/>
          </a:xfrm>
          <a:prstGeom prst="rect">
            <a:avLst/>
          </a:prstGeom>
          <a:ln w="12700">
            <a:miter lim="400000"/>
          </a:ln>
        </p:spPr>
      </p:pic>
      <p:pic>
        <p:nvPicPr>
          <p:cNvPr id="55" name="Cap06slide05b.png" descr="Cap06slide05b"/>
          <p:cNvPicPr/>
          <p:nvPr/>
        </p:nvPicPr>
        <p:blipFill>
          <a:blip r:embed="rId7">
            <a:extLst/>
          </a:blip>
          <a:stretch>
            <a:fillRect/>
          </a:stretch>
        </p:blipFill>
        <p:spPr>
          <a:xfrm>
            <a:off x="4019550" y="1646237"/>
            <a:ext cx="4038600" cy="3086101"/>
          </a:xfrm>
          <a:prstGeom prst="rect">
            <a:avLst/>
          </a:prstGeom>
          <a:ln w="12700">
            <a:miter lim="400000"/>
          </a:ln>
        </p:spPr>
      </p:pic>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0" grpId="1" fill="hold">
                                  <p:stCondLst>
                                    <p:cond delay="0"/>
                                  </p:stCondLst>
                                  <p:iterate type="el" backwards="0">
                                    <p:tmAbs val="0"/>
                                  </p:iterate>
                                  <p:childTnLst>
                                    <p:set>
                                      <p:cBhvr>
                                        <p:cTn id="6" fill="hold"/>
                                        <p:tgtEl>
                                          <p:spTgt spid="54"/>
                                        </p:tgtEl>
                                        <p:attrNameLst>
                                          <p:attrName>style.visibility</p:attrName>
                                        </p:attrNameLst>
                                      </p:cBhvr>
                                      <p:to>
                                        <p:strVal val="visible"/>
                                      </p:to>
                                    </p:set>
                                    <p:animEffect filter="fade" transition="in">
                                      <p:cBhvr>
                                        <p:cTn id="7" dur="500"/>
                                        <p:tgtEl>
                                          <p:spTgt spid="54"/>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0" presetID="10" grpId="2" fill="hold">
                                  <p:stCondLst>
                                    <p:cond delay="0"/>
                                  </p:stCondLst>
                                  <p:iterate type="el" backwards="0">
                                    <p:tmAbs val="0"/>
                                  </p:iterate>
                                  <p:childTnLst>
                                    <p:set>
                                      <p:cBhvr>
                                        <p:cTn id="11" fill="hold"/>
                                        <p:tgtEl>
                                          <p:spTgt spid="53"/>
                                        </p:tgtEl>
                                        <p:attrNameLst>
                                          <p:attrName>style.visibility</p:attrName>
                                        </p:attrNameLst>
                                      </p:cBhvr>
                                      <p:to>
                                        <p:strVal val="visible"/>
                                      </p:to>
                                    </p:set>
                                    <p:animEffect filter="fade" transition="in">
                                      <p:cBhvr>
                                        <p:cTn id="12" dur="500"/>
                                        <p:tgtEl>
                                          <p:spTgt spid="53"/>
                                        </p:tgtEl>
                                      </p:cBhvr>
                                    </p:animEffect>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8" presetID="22" grpId="3" fill="hold">
                                  <p:stCondLst>
                                    <p:cond delay="0"/>
                                  </p:stCondLst>
                                  <p:iterate type="el" backwards="0">
                                    <p:tmAbs val="0"/>
                                  </p:iterate>
                                  <p:childTnLst>
                                    <p:set>
                                      <p:cBhvr>
                                        <p:cTn id="16" fill="hold"/>
                                        <p:tgtEl>
                                          <p:spTgt spid="52"/>
                                        </p:tgtEl>
                                        <p:attrNameLst>
                                          <p:attrName>style.visibility</p:attrName>
                                        </p:attrNameLst>
                                      </p:cBhvr>
                                      <p:to>
                                        <p:strVal val="visible"/>
                                      </p:to>
                                    </p:set>
                                    <p:animEffect filter="wipe(left)" transition="in">
                                      <p:cBhvr>
                                        <p:cTn id="17" dur="500"/>
                                        <p:tgtEl>
                                          <p:spTgt spid="52"/>
                                        </p:tgtEl>
                                      </p:cBhvr>
                                    </p:animEffect>
                                  </p:childTnLst>
                                </p:cTn>
                              </p:par>
                            </p:childTnLst>
                          </p:cTn>
                        </p:par>
                      </p:childTnLst>
                    </p:cTn>
                  </p:par>
                  <p:par>
                    <p:cTn id="18" fill="hold">
                      <p:stCondLst>
                        <p:cond delay="indefinite"/>
                      </p:stCondLst>
                      <p:childTnLst>
                        <p:par>
                          <p:cTn id="19" fill="hold">
                            <p:stCondLst>
                              <p:cond delay="0"/>
                            </p:stCondLst>
                            <p:childTnLst>
                              <p:par>
                                <p:cTn id="20" nodeType="clickEffect" presetClass="entr" presetSubtype="0" presetID="1" grpId="4" fill="hold">
                                  <p:stCondLst>
                                    <p:cond delay="0"/>
                                  </p:stCondLst>
                                  <p:iterate type="el" backwards="0">
                                    <p:tmAbs val="0"/>
                                  </p:iterate>
                                  <p:childTnLst>
                                    <p:set>
                                      <p:cBhvr>
                                        <p:cTn id="21" fill="hold"/>
                                        <p:tgtEl>
                                          <p:spTgt spid="5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4" grpId="1"/>
      <p:bldP build="whole" bldLvl="1" animBg="1" rev="0" advAuto="0" spid="51" grpId="4"/>
      <p:bldP build="whole" bldLvl="1" animBg="1" rev="0" advAuto="0" spid="52" grpId="3"/>
      <p:bldP build="whole" bldLvl="1" animBg="1" rev="0" advAuto="0" spid="53" grpId="2"/>
    </p:bldLst>
  </p:timing>
</p:sld>
</file>

<file path=ppt/slides/slide5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33" name="Shape 433"/>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6</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50 of 61</a:t>
            </a:r>
          </a:p>
        </p:txBody>
      </p:sp>
      <p:pic>
        <p:nvPicPr>
          <p:cNvPr id="434" name="next slide.png" descr="next slide"/>
          <p:cNvPicPr/>
          <p:nvPr/>
        </p:nvPicPr>
        <p:blipFill>
          <a:blip r:embed="rId2">
            <a:extLst/>
          </a:blip>
          <a:stretch>
            <a:fillRect/>
          </a:stretch>
        </p:blipFill>
        <p:spPr>
          <a:xfrm>
            <a:off x="7467600" y="5797550"/>
            <a:ext cx="1600200" cy="457200"/>
          </a:xfrm>
          <a:prstGeom prst="rect">
            <a:avLst/>
          </a:prstGeom>
          <a:ln w="12700">
            <a:miter lim="400000"/>
          </a:ln>
        </p:spPr>
      </p:pic>
      <p:pic>
        <p:nvPicPr>
          <p:cNvPr id="435" name="unPocoMas.png" descr="unPocoMas"/>
          <p:cNvPicPr/>
          <p:nvPr/>
        </p:nvPicPr>
        <p:blipFill>
          <a:blip r:embed="rId3">
            <a:extLst/>
          </a:blip>
          <a:stretch>
            <a:fillRect/>
          </a:stretch>
        </p:blipFill>
        <p:spPr>
          <a:xfrm>
            <a:off x="0" y="-7938"/>
            <a:ext cx="9142413" cy="1295401"/>
          </a:xfrm>
          <a:prstGeom prst="rect">
            <a:avLst/>
          </a:prstGeom>
          <a:ln w="12700">
            <a:miter lim="400000"/>
          </a:ln>
        </p:spPr>
      </p:pic>
      <p:pic>
        <p:nvPicPr>
          <p:cNvPr id="436" name="slide 49 titletext1a.png" descr="slide 49 titletext1a"/>
          <p:cNvPicPr/>
          <p:nvPr/>
        </p:nvPicPr>
        <p:blipFill>
          <a:blip r:embed="rId4">
            <a:extLst/>
          </a:blip>
          <a:stretch>
            <a:fillRect/>
          </a:stretch>
        </p:blipFill>
        <p:spPr>
          <a:xfrm>
            <a:off x="3363912" y="703262"/>
            <a:ext cx="3606801" cy="444501"/>
          </a:xfrm>
          <a:prstGeom prst="rect">
            <a:avLst/>
          </a:prstGeom>
          <a:ln w="12700">
            <a:miter lim="400000"/>
          </a:ln>
        </p:spPr>
      </p:pic>
      <p:sp>
        <p:nvSpPr>
          <p:cNvPr id="437" name="Shape 437"/>
          <p:cNvSpPr/>
          <p:nvPr/>
        </p:nvSpPr>
        <p:spPr>
          <a:xfrm>
            <a:off x="4178300" y="5002212"/>
            <a:ext cx="3696033" cy="35066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r>
              <a:rPr baseline="30000"/>
              <a:t>3</a:t>
            </a:r>
            <a:r>
              <a:t>racimo de uvas    </a:t>
            </a:r>
            <a:r>
              <a:rPr i="1"/>
              <a:t>bunch of grapes</a:t>
            </a:r>
            <a:r>
              <a:t> </a:t>
            </a:r>
          </a:p>
        </p:txBody>
      </p:sp>
      <p:sp>
        <p:nvSpPr>
          <p:cNvPr id="438" name="Shape 438"/>
          <p:cNvSpPr/>
          <p:nvPr/>
        </p:nvSpPr>
        <p:spPr>
          <a:xfrm>
            <a:off x="3887787" y="907759"/>
            <a:ext cx="5046663" cy="446463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r>
              <a:rPr sz="2000"/>
              <a:t>    Un día un señor le da al ciego un racimo </a:t>
            </a:r>
            <a:endParaRPr sz="2000"/>
          </a:p>
          <a:p>
            <a:pPr lvl="0"/>
            <a:r>
              <a:rPr sz="2000"/>
              <a:t>de uvas</a:t>
            </a:r>
            <a:r>
              <a:rPr baseline="30000" sz="2000"/>
              <a:t>3</a:t>
            </a:r>
            <a:r>
              <a:rPr sz="2000"/>
              <a:t>. El ciego le habla a Lazarillo.</a:t>
            </a:r>
            <a:endParaRPr sz="2000"/>
          </a:p>
          <a:p>
            <a:pPr lvl="0"/>
            <a:r>
              <a:rPr sz="2000"/>
              <a:t>    —Lazarillo, yo voy a comer una uva. Cada</a:t>
            </a:r>
            <a:endParaRPr sz="2000"/>
          </a:p>
          <a:p>
            <a:pPr lvl="0"/>
            <a:r>
              <a:rPr sz="2000"/>
              <a:t>vez que yo como una, tú puedes comer una</a:t>
            </a:r>
            <a:endParaRPr sz="2000"/>
          </a:p>
          <a:p>
            <a:pPr lvl="0"/>
            <a:r>
              <a:rPr sz="2000"/>
              <a:t>también. ¿Me prometes</a:t>
            </a:r>
            <a:r>
              <a:rPr baseline="30000" sz="2000"/>
              <a:t>4</a:t>
            </a:r>
            <a:r>
              <a:rPr sz="2000"/>
              <a:t> comer solamente una?</a:t>
            </a:r>
            <a:endParaRPr sz="2000"/>
          </a:p>
          <a:p>
            <a:pPr lvl="0"/>
            <a:r>
              <a:rPr sz="2000"/>
              <a:t>    —Sí, señor.   </a:t>
            </a:r>
            <a:endParaRPr sz="2000"/>
          </a:p>
          <a:p>
            <a:pPr lvl="0"/>
            <a:r>
              <a:rPr sz="2000"/>
              <a:t>    El ciego empieza a comer. Y, ¿cuántas </a:t>
            </a:r>
            <a:endParaRPr sz="2000"/>
          </a:p>
          <a:p>
            <a:pPr lvl="0"/>
            <a:r>
              <a:rPr sz="2000"/>
              <a:t>uvas come? ¿Una? ¡No! Come dos.</a:t>
            </a:r>
            <a:endParaRPr sz="2000"/>
          </a:p>
          <a:p>
            <a:pPr lvl="0"/>
            <a:r>
              <a:rPr sz="2000"/>
              <a:t>    Luego el ciego le da el racimo a Lazarillo </a:t>
            </a:r>
            <a:endParaRPr sz="2000"/>
          </a:p>
          <a:p>
            <a:pPr lvl="0"/>
            <a:r>
              <a:rPr sz="2000"/>
              <a:t>y Lazarillo empieza a comer. ¿Cuántas uvas </a:t>
            </a:r>
            <a:endParaRPr sz="2000"/>
          </a:p>
          <a:p>
            <a:pPr lvl="0"/>
            <a:r>
              <a:rPr sz="2000"/>
              <a:t>come? ¿Una? ¿Dos? ¡No! Lazarillo come tres. </a:t>
            </a:r>
          </a:p>
        </p:txBody>
      </p:sp>
      <p:pic>
        <p:nvPicPr>
          <p:cNvPr id="439" name="slide 50-52 pic1a.png" descr="slide 50-52 pic1a"/>
          <p:cNvPicPr/>
          <p:nvPr/>
        </p:nvPicPr>
        <p:blipFill>
          <a:blip r:embed="rId5">
            <a:extLst/>
          </a:blip>
          <a:stretch>
            <a:fillRect/>
          </a:stretch>
        </p:blipFill>
        <p:spPr>
          <a:xfrm>
            <a:off x="904875" y="1568450"/>
            <a:ext cx="2438400" cy="3810000"/>
          </a:xfrm>
          <a:prstGeom prst="rect">
            <a:avLst/>
          </a:prstGeom>
          <a:ln w="12700">
            <a:miter lim="400000"/>
          </a:ln>
        </p:spPr>
      </p:pic>
      <p:sp>
        <p:nvSpPr>
          <p:cNvPr id="440" name="Shape 440"/>
          <p:cNvSpPr/>
          <p:nvPr/>
        </p:nvSpPr>
        <p:spPr>
          <a:xfrm>
            <a:off x="4178300" y="5437187"/>
            <a:ext cx="2272417" cy="35066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r>
              <a:rPr baseline="30000"/>
              <a:t>4</a:t>
            </a:r>
            <a:r>
              <a:t>prometes    </a:t>
            </a:r>
            <a:r>
              <a:rPr i="1"/>
              <a:t>promise</a:t>
            </a:r>
            <a:r>
              <a:t> </a:t>
            </a:r>
          </a:p>
        </p:txBody>
      </p:sp>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0" grpId="1" fill="hold">
                                  <p:stCondLst>
                                    <p:cond delay="0"/>
                                  </p:stCondLst>
                                  <p:iterate type="el" backwards="0">
                                    <p:tmAbs val="0"/>
                                  </p:iterate>
                                  <p:childTnLst>
                                    <p:set>
                                      <p:cBhvr>
                                        <p:cTn id="6" fill="hold"/>
                                        <p:tgtEl>
                                          <p:spTgt spid="438"/>
                                        </p:tgtEl>
                                        <p:attrNameLst>
                                          <p:attrName>style.visibility</p:attrName>
                                        </p:attrNameLst>
                                      </p:cBhvr>
                                      <p:to>
                                        <p:strVal val="visible"/>
                                      </p:to>
                                    </p:set>
                                    <p:animEffect filter="fade" transition="in">
                                      <p:cBhvr>
                                        <p:cTn id="7" dur="500"/>
                                        <p:tgtEl>
                                          <p:spTgt spid="438"/>
                                        </p:tgtEl>
                                      </p:cBhvr>
                                    </p:animEffect>
                                  </p:childTnLst>
                                </p:cTn>
                              </p:par>
                            </p:childTnLst>
                          </p:cTn>
                        </p:par>
                        <p:par>
                          <p:cTn id="8" fill="hold">
                            <p:stCondLst>
                              <p:cond delay="500"/>
                            </p:stCondLst>
                            <p:childTnLst>
                              <p:par>
                                <p:cTn id="9" nodeType="afterEffect" presetClass="entr" presetSubtype="0" presetID="10" grpId="2" fill="hold">
                                  <p:stCondLst>
                                    <p:cond delay="0"/>
                                  </p:stCondLst>
                                  <p:iterate type="el" backwards="0">
                                    <p:tmAbs val="0"/>
                                  </p:iterate>
                                  <p:childTnLst>
                                    <p:set>
                                      <p:cBhvr>
                                        <p:cTn id="10" fill="hold"/>
                                        <p:tgtEl>
                                          <p:spTgt spid="437"/>
                                        </p:tgtEl>
                                        <p:attrNameLst>
                                          <p:attrName>style.visibility</p:attrName>
                                        </p:attrNameLst>
                                      </p:cBhvr>
                                      <p:to>
                                        <p:strVal val="visible"/>
                                      </p:to>
                                    </p:set>
                                    <p:animEffect filter="fade" transition="in">
                                      <p:cBhvr>
                                        <p:cTn id="11" dur="500"/>
                                        <p:tgtEl>
                                          <p:spTgt spid="437"/>
                                        </p:tgtEl>
                                      </p:cBhvr>
                                    </p:animEffect>
                                  </p:childTnLst>
                                </p:cTn>
                              </p:par>
                            </p:childTnLst>
                          </p:cTn>
                        </p:par>
                        <p:par>
                          <p:cTn id="12" fill="hold">
                            <p:stCondLst>
                              <p:cond delay="1000"/>
                            </p:stCondLst>
                            <p:childTnLst>
                              <p:par>
                                <p:cTn id="13" nodeType="afterEffect" presetClass="entr" presetSubtype="0" presetID="10" grpId="3" fill="hold">
                                  <p:stCondLst>
                                    <p:cond delay="0"/>
                                  </p:stCondLst>
                                  <p:iterate type="el" backwards="0">
                                    <p:tmAbs val="0"/>
                                  </p:iterate>
                                  <p:childTnLst>
                                    <p:set>
                                      <p:cBhvr>
                                        <p:cTn id="14" fill="hold"/>
                                        <p:tgtEl>
                                          <p:spTgt spid="440"/>
                                        </p:tgtEl>
                                        <p:attrNameLst>
                                          <p:attrName>style.visibility</p:attrName>
                                        </p:attrNameLst>
                                      </p:cBhvr>
                                      <p:to>
                                        <p:strVal val="visible"/>
                                      </p:to>
                                    </p:set>
                                    <p:animEffect filter="fade" transition="in">
                                      <p:cBhvr>
                                        <p:cTn id="15" dur="500"/>
                                        <p:tgtEl>
                                          <p:spTgt spid="440"/>
                                        </p:tgtEl>
                                      </p:cBhvr>
                                    </p:animEffect>
                                  </p:childTnLst>
                                </p:cTn>
                              </p:par>
                            </p:childTnLst>
                          </p:cTn>
                        </p:par>
                      </p:childTnLst>
                    </p:cTn>
                  </p:par>
                  <p:par>
                    <p:cTn id="16" fill="hold">
                      <p:stCondLst>
                        <p:cond delay="indefinite"/>
                      </p:stCondLst>
                      <p:childTnLst>
                        <p:par>
                          <p:cTn id="17" fill="hold">
                            <p:stCondLst>
                              <p:cond delay="0"/>
                            </p:stCondLst>
                            <p:childTnLst>
                              <p:par>
                                <p:cTn id="18" nodeType="clickEffect" presetClass="entr" presetSubtype="0" presetID="1" grpId="4" fill="hold">
                                  <p:stCondLst>
                                    <p:cond delay="0"/>
                                  </p:stCondLst>
                                  <p:iterate type="el" backwards="0">
                                    <p:tmAbs val="0"/>
                                  </p:iterate>
                                  <p:childTnLst>
                                    <p:set>
                                      <p:cBhvr>
                                        <p:cTn id="19" fill="hold"/>
                                        <p:tgtEl>
                                          <p:spTgt spid="43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37" grpId="2"/>
      <p:bldP build="whole" bldLvl="1" animBg="1" rev="0" advAuto="0" spid="438" grpId="1"/>
      <p:bldP build="whole" bldLvl="1" animBg="1" rev="0" advAuto="0" spid="434" grpId="4"/>
      <p:bldP build="whole" bldLvl="1" animBg="1" rev="0" advAuto="0" spid="440" grpId="3"/>
    </p:bldLst>
  </p:timing>
</p:sld>
</file>

<file path=ppt/slides/slide5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42" name="Shape 442"/>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6</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51 of 61</a:t>
            </a:r>
          </a:p>
        </p:txBody>
      </p:sp>
      <p:pic>
        <p:nvPicPr>
          <p:cNvPr id="443" name="next slide.png" descr="next slide"/>
          <p:cNvPicPr/>
          <p:nvPr/>
        </p:nvPicPr>
        <p:blipFill>
          <a:blip r:embed="rId2">
            <a:extLst/>
          </a:blip>
          <a:stretch>
            <a:fillRect/>
          </a:stretch>
        </p:blipFill>
        <p:spPr>
          <a:xfrm>
            <a:off x="7467600" y="5797550"/>
            <a:ext cx="1600200" cy="457200"/>
          </a:xfrm>
          <a:prstGeom prst="rect">
            <a:avLst/>
          </a:prstGeom>
          <a:ln w="12700">
            <a:miter lim="400000"/>
          </a:ln>
        </p:spPr>
      </p:pic>
      <p:pic>
        <p:nvPicPr>
          <p:cNvPr id="444" name="unPocoMas.png" descr="unPocoMas"/>
          <p:cNvPicPr/>
          <p:nvPr/>
        </p:nvPicPr>
        <p:blipFill>
          <a:blip r:embed="rId3">
            <a:extLst/>
          </a:blip>
          <a:stretch>
            <a:fillRect/>
          </a:stretch>
        </p:blipFill>
        <p:spPr>
          <a:xfrm>
            <a:off x="0" y="-7938"/>
            <a:ext cx="9142413" cy="1295401"/>
          </a:xfrm>
          <a:prstGeom prst="rect">
            <a:avLst/>
          </a:prstGeom>
          <a:ln w="12700">
            <a:miter lim="400000"/>
          </a:ln>
        </p:spPr>
      </p:pic>
      <p:pic>
        <p:nvPicPr>
          <p:cNvPr id="445" name="slide 49 titletext1a.png" descr="slide 49 titletext1a"/>
          <p:cNvPicPr/>
          <p:nvPr/>
        </p:nvPicPr>
        <p:blipFill>
          <a:blip r:embed="rId4">
            <a:extLst/>
          </a:blip>
          <a:stretch>
            <a:fillRect/>
          </a:stretch>
        </p:blipFill>
        <p:spPr>
          <a:xfrm>
            <a:off x="3363912" y="703262"/>
            <a:ext cx="3606801" cy="444501"/>
          </a:xfrm>
          <a:prstGeom prst="rect">
            <a:avLst/>
          </a:prstGeom>
          <a:ln w="12700">
            <a:miter lim="400000"/>
          </a:ln>
        </p:spPr>
      </p:pic>
      <p:sp>
        <p:nvSpPr>
          <p:cNvPr id="446" name="Shape 446"/>
          <p:cNvSpPr/>
          <p:nvPr/>
        </p:nvSpPr>
        <p:spPr>
          <a:xfrm>
            <a:off x="4178300" y="4754562"/>
            <a:ext cx="2781410" cy="35066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r>
              <a:rPr baseline="30000"/>
              <a:t>5</a:t>
            </a:r>
            <a:r>
              <a:t>dices nada    </a:t>
            </a:r>
            <a:r>
              <a:rPr i="1"/>
              <a:t>say nothing</a:t>
            </a:r>
            <a:r>
              <a:t> </a:t>
            </a:r>
          </a:p>
        </p:txBody>
      </p:sp>
      <p:sp>
        <p:nvSpPr>
          <p:cNvPr id="447" name="Shape 447"/>
          <p:cNvSpPr/>
          <p:nvPr/>
        </p:nvSpPr>
        <p:spPr>
          <a:xfrm>
            <a:off x="3887787" y="1638009"/>
            <a:ext cx="5046663" cy="300413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marL="342900" indent="-342900"/>
            <a:r>
              <a:rPr sz="2000"/>
              <a:t>	 —Lazarillo, tú no comes solamente </a:t>
            </a:r>
            <a:endParaRPr sz="2000"/>
          </a:p>
          <a:p>
            <a:pPr lvl="0" marL="342900" indent="-342900"/>
            <a:r>
              <a:rPr sz="2000"/>
              <a:t>una uva. Comes tres.</a:t>
            </a:r>
            <a:endParaRPr sz="2000"/>
          </a:p>
          <a:p>
            <a:pPr lvl="0" marL="342900" indent="-342900"/>
            <a:r>
              <a:rPr sz="2000"/>
              <a:t>	—No, señor.</a:t>
            </a:r>
            <a:endParaRPr sz="2000"/>
          </a:p>
          <a:p>
            <a:pPr lvl="0" marL="342900" indent="-342900"/>
            <a:r>
              <a:rPr sz="2000"/>
              <a:t>	—Lazarillo, tú ves que yo como dos uvas </a:t>
            </a:r>
            <a:endParaRPr sz="2000"/>
          </a:p>
          <a:p>
            <a:pPr lvl="0" marL="342900" indent="-342900"/>
            <a:r>
              <a:rPr sz="2000"/>
              <a:t>y no me dices nada</a:t>
            </a:r>
            <a:r>
              <a:rPr baseline="30000" sz="2000"/>
              <a:t>5</a:t>
            </a:r>
            <a:r>
              <a:rPr sz="2000"/>
              <a:t>. Por eso, estoy seguro </a:t>
            </a:r>
            <a:endParaRPr sz="2000"/>
          </a:p>
          <a:p>
            <a:pPr lvl="0" marL="342900" indent="-342900"/>
            <a:r>
              <a:rPr sz="2000"/>
              <a:t>que tú comes tres y rompes</a:t>
            </a:r>
            <a:r>
              <a:rPr baseline="30000" sz="2000"/>
              <a:t>6</a:t>
            </a:r>
            <a:r>
              <a:rPr sz="2000"/>
              <a:t> nuestra promesa.</a:t>
            </a:r>
            <a:endParaRPr sz="2000"/>
          </a:p>
          <a:p>
            <a:pPr lvl="0" marL="342900" indent="-342900"/>
            <a:r>
              <a:rPr sz="2000"/>
              <a:t>	—Sí, señor. Pero, ¿quién rompe nuestra</a:t>
            </a:r>
            <a:endParaRPr sz="2000"/>
          </a:p>
          <a:p>
            <a:pPr lvl="0" marL="342900" indent="-342900"/>
            <a:r>
              <a:rPr sz="2000"/>
              <a:t>promesa primero? ¡Yo, no! ¡Usted, sí!</a:t>
            </a:r>
          </a:p>
        </p:txBody>
      </p:sp>
      <p:pic>
        <p:nvPicPr>
          <p:cNvPr id="448" name="slide 50-52 pic1a.png" descr="slide 50-52 pic1a"/>
          <p:cNvPicPr/>
          <p:nvPr/>
        </p:nvPicPr>
        <p:blipFill>
          <a:blip r:embed="rId5">
            <a:extLst/>
          </a:blip>
          <a:stretch>
            <a:fillRect/>
          </a:stretch>
        </p:blipFill>
        <p:spPr>
          <a:xfrm>
            <a:off x="904875" y="1568450"/>
            <a:ext cx="2438400" cy="3810000"/>
          </a:xfrm>
          <a:prstGeom prst="rect">
            <a:avLst/>
          </a:prstGeom>
          <a:ln w="12700">
            <a:miter lim="400000"/>
          </a:ln>
        </p:spPr>
      </p:pic>
      <p:sp>
        <p:nvSpPr>
          <p:cNvPr id="449" name="Shape 449"/>
          <p:cNvSpPr/>
          <p:nvPr/>
        </p:nvSpPr>
        <p:spPr>
          <a:xfrm>
            <a:off x="4178300" y="5237162"/>
            <a:ext cx="1840555" cy="35066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r>
              <a:rPr baseline="30000"/>
              <a:t>6</a:t>
            </a:r>
            <a:r>
              <a:t>rompes    </a:t>
            </a:r>
            <a:r>
              <a:rPr i="1"/>
              <a:t>break</a:t>
            </a:r>
            <a:r>
              <a:t> </a:t>
            </a:r>
          </a:p>
        </p:txBody>
      </p:sp>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0" grpId="1" fill="hold">
                                  <p:stCondLst>
                                    <p:cond delay="0"/>
                                  </p:stCondLst>
                                  <p:iterate type="el" backwards="0">
                                    <p:tmAbs val="0"/>
                                  </p:iterate>
                                  <p:childTnLst>
                                    <p:set>
                                      <p:cBhvr>
                                        <p:cTn id="6" fill="hold"/>
                                        <p:tgtEl>
                                          <p:spTgt spid="447"/>
                                        </p:tgtEl>
                                        <p:attrNameLst>
                                          <p:attrName>style.visibility</p:attrName>
                                        </p:attrNameLst>
                                      </p:cBhvr>
                                      <p:to>
                                        <p:strVal val="visible"/>
                                      </p:to>
                                    </p:set>
                                    <p:animEffect filter="fade" transition="in">
                                      <p:cBhvr>
                                        <p:cTn id="7" dur="500"/>
                                        <p:tgtEl>
                                          <p:spTgt spid="447"/>
                                        </p:tgtEl>
                                      </p:cBhvr>
                                    </p:animEffect>
                                  </p:childTnLst>
                                </p:cTn>
                              </p:par>
                            </p:childTnLst>
                          </p:cTn>
                        </p:par>
                        <p:par>
                          <p:cTn id="8" fill="hold">
                            <p:stCondLst>
                              <p:cond delay="500"/>
                            </p:stCondLst>
                            <p:childTnLst>
                              <p:par>
                                <p:cTn id="9" nodeType="afterEffect" presetClass="entr" presetSubtype="0" presetID="10" grpId="2" fill="hold">
                                  <p:stCondLst>
                                    <p:cond delay="0"/>
                                  </p:stCondLst>
                                  <p:iterate type="el" backwards="0">
                                    <p:tmAbs val="0"/>
                                  </p:iterate>
                                  <p:childTnLst>
                                    <p:set>
                                      <p:cBhvr>
                                        <p:cTn id="10" fill="hold"/>
                                        <p:tgtEl>
                                          <p:spTgt spid="446"/>
                                        </p:tgtEl>
                                        <p:attrNameLst>
                                          <p:attrName>style.visibility</p:attrName>
                                        </p:attrNameLst>
                                      </p:cBhvr>
                                      <p:to>
                                        <p:strVal val="visible"/>
                                      </p:to>
                                    </p:set>
                                    <p:animEffect filter="fade" transition="in">
                                      <p:cBhvr>
                                        <p:cTn id="11" dur="500"/>
                                        <p:tgtEl>
                                          <p:spTgt spid="446"/>
                                        </p:tgtEl>
                                      </p:cBhvr>
                                    </p:animEffect>
                                  </p:childTnLst>
                                </p:cTn>
                              </p:par>
                            </p:childTnLst>
                          </p:cTn>
                        </p:par>
                        <p:par>
                          <p:cTn id="12" fill="hold">
                            <p:stCondLst>
                              <p:cond delay="1000"/>
                            </p:stCondLst>
                            <p:childTnLst>
                              <p:par>
                                <p:cTn id="13" nodeType="afterEffect" presetClass="entr" presetSubtype="0" presetID="10" grpId="3" fill="hold">
                                  <p:stCondLst>
                                    <p:cond delay="0"/>
                                  </p:stCondLst>
                                  <p:iterate type="el" backwards="0">
                                    <p:tmAbs val="0"/>
                                  </p:iterate>
                                  <p:childTnLst>
                                    <p:set>
                                      <p:cBhvr>
                                        <p:cTn id="14" fill="hold"/>
                                        <p:tgtEl>
                                          <p:spTgt spid="449"/>
                                        </p:tgtEl>
                                        <p:attrNameLst>
                                          <p:attrName>style.visibility</p:attrName>
                                        </p:attrNameLst>
                                      </p:cBhvr>
                                      <p:to>
                                        <p:strVal val="visible"/>
                                      </p:to>
                                    </p:set>
                                    <p:animEffect filter="fade" transition="in">
                                      <p:cBhvr>
                                        <p:cTn id="15" dur="500"/>
                                        <p:tgtEl>
                                          <p:spTgt spid="449"/>
                                        </p:tgtEl>
                                      </p:cBhvr>
                                    </p:animEffect>
                                  </p:childTnLst>
                                </p:cTn>
                              </p:par>
                            </p:childTnLst>
                          </p:cTn>
                        </p:par>
                      </p:childTnLst>
                    </p:cTn>
                  </p:par>
                  <p:par>
                    <p:cTn id="16" fill="hold">
                      <p:stCondLst>
                        <p:cond delay="indefinite"/>
                      </p:stCondLst>
                      <p:childTnLst>
                        <p:par>
                          <p:cTn id="17" fill="hold">
                            <p:stCondLst>
                              <p:cond delay="0"/>
                            </p:stCondLst>
                            <p:childTnLst>
                              <p:par>
                                <p:cTn id="18" nodeType="clickEffect" presetClass="entr" presetSubtype="0" presetID="1" grpId="4" fill="hold">
                                  <p:stCondLst>
                                    <p:cond delay="0"/>
                                  </p:stCondLst>
                                  <p:iterate type="el" backwards="0">
                                    <p:tmAbs val="0"/>
                                  </p:iterate>
                                  <p:childTnLst>
                                    <p:set>
                                      <p:cBhvr>
                                        <p:cTn id="19" fill="hold"/>
                                        <p:tgtEl>
                                          <p:spTgt spid="44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47" grpId="1"/>
      <p:bldP build="whole" bldLvl="1" animBg="1" rev="0" advAuto="0" spid="443" grpId="4"/>
      <p:bldP build="whole" bldLvl="1" animBg="1" rev="0" advAuto="0" spid="446" grpId="2"/>
      <p:bldP build="whole" bldLvl="1" animBg="1" rev="0" advAuto="0" spid="449" grpId="3"/>
    </p:bldLst>
  </p:timing>
</p:sld>
</file>

<file path=ppt/slides/slide5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51" name="Shape 451"/>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6</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52 of 61</a:t>
            </a:r>
          </a:p>
        </p:txBody>
      </p:sp>
      <p:pic>
        <p:nvPicPr>
          <p:cNvPr id="452" name="next slide.png" descr="next slide"/>
          <p:cNvPicPr/>
          <p:nvPr/>
        </p:nvPicPr>
        <p:blipFill>
          <a:blip r:embed="rId2">
            <a:extLst/>
          </a:blip>
          <a:stretch>
            <a:fillRect/>
          </a:stretch>
        </p:blipFill>
        <p:spPr>
          <a:xfrm>
            <a:off x="7467600" y="5797550"/>
            <a:ext cx="1600200" cy="457200"/>
          </a:xfrm>
          <a:prstGeom prst="rect">
            <a:avLst/>
          </a:prstGeom>
          <a:ln w="12700">
            <a:miter lim="400000"/>
          </a:ln>
        </p:spPr>
      </p:pic>
      <p:pic>
        <p:nvPicPr>
          <p:cNvPr id="453" name="unPocoMas.png" descr="unPocoMas"/>
          <p:cNvPicPr/>
          <p:nvPr/>
        </p:nvPicPr>
        <p:blipFill>
          <a:blip r:embed="rId3">
            <a:extLst/>
          </a:blip>
          <a:stretch>
            <a:fillRect/>
          </a:stretch>
        </p:blipFill>
        <p:spPr>
          <a:xfrm>
            <a:off x="0" y="-7938"/>
            <a:ext cx="9142413" cy="1295401"/>
          </a:xfrm>
          <a:prstGeom prst="rect">
            <a:avLst/>
          </a:prstGeom>
          <a:ln w="12700">
            <a:miter lim="400000"/>
          </a:ln>
        </p:spPr>
      </p:pic>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45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52" grpId="1"/>
    </p:bldLst>
  </p:timing>
</p:sld>
</file>

<file path=ppt/slides/slide5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55" name="Shape 455"/>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6</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53 of 61</a:t>
            </a:r>
          </a:p>
        </p:txBody>
      </p:sp>
      <p:pic>
        <p:nvPicPr>
          <p:cNvPr id="456" name="next slide.png" descr="next slide"/>
          <p:cNvPicPr/>
          <p:nvPr/>
        </p:nvPicPr>
        <p:blipFill>
          <a:blip r:embed="rId2">
            <a:extLst/>
          </a:blip>
          <a:stretch>
            <a:fillRect/>
          </a:stretch>
        </p:blipFill>
        <p:spPr>
          <a:xfrm>
            <a:off x="7467600" y="5797550"/>
            <a:ext cx="1600200" cy="457200"/>
          </a:xfrm>
          <a:prstGeom prst="rect">
            <a:avLst/>
          </a:prstGeom>
          <a:ln w="12700">
            <a:miter lim="400000"/>
          </a:ln>
        </p:spPr>
      </p:pic>
      <p:pic>
        <p:nvPicPr>
          <p:cNvPr id="457" name="red-header.png" descr="red-header"/>
          <p:cNvPicPr/>
          <p:nvPr/>
        </p:nvPicPr>
        <p:blipFill>
          <a:blip r:embed="rId3">
            <a:extLst/>
          </a:blip>
          <a:stretch>
            <a:fillRect/>
          </a:stretch>
        </p:blipFill>
        <p:spPr>
          <a:xfrm>
            <a:off x="1587" y="0"/>
            <a:ext cx="9142413" cy="1447800"/>
          </a:xfrm>
          <a:prstGeom prst="rect">
            <a:avLst/>
          </a:prstGeom>
          <a:ln w="12700">
            <a:miter lim="400000"/>
          </a:ln>
        </p:spPr>
      </p:pic>
      <p:pic>
        <p:nvPicPr>
          <p:cNvPr id="458" name="vocabulario.png" descr="vocabulario"/>
          <p:cNvPicPr/>
          <p:nvPr/>
        </p:nvPicPr>
        <p:blipFill>
          <a:blip r:embed="rId4">
            <a:extLst/>
          </a:blip>
          <a:stretch>
            <a:fillRect/>
          </a:stretch>
        </p:blipFill>
        <p:spPr>
          <a:xfrm>
            <a:off x="2060575" y="685800"/>
            <a:ext cx="2273300" cy="368300"/>
          </a:xfrm>
          <a:prstGeom prst="rect">
            <a:avLst/>
          </a:prstGeom>
          <a:ln w="12700">
            <a:miter lim="400000"/>
          </a:ln>
        </p:spPr>
      </p:pic>
      <p:sp>
        <p:nvSpPr>
          <p:cNvPr id="459" name="Shape 459"/>
          <p:cNvSpPr/>
          <p:nvPr/>
        </p:nvSpPr>
        <p:spPr>
          <a:xfrm>
            <a:off x="2027237" y="1980184"/>
            <a:ext cx="2557464" cy="4005707"/>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lnSpc>
                <a:spcPct val="125000"/>
              </a:lnSpc>
            </a:pPr>
            <a:r>
              <a:rPr sz="2000">
                <a:solidFill>
                  <a:srgbClr val="FF3300"/>
                </a:solidFill>
              </a:rPr>
              <a:t>alegre</a:t>
            </a:r>
            <a:endParaRPr sz="2000">
              <a:solidFill>
                <a:srgbClr val="FF3300"/>
              </a:solidFill>
            </a:endParaRPr>
          </a:p>
          <a:p>
            <a:pPr lvl="0">
              <a:lnSpc>
                <a:spcPct val="125000"/>
              </a:lnSpc>
            </a:pPr>
            <a:r>
              <a:rPr sz="2000">
                <a:solidFill>
                  <a:srgbClr val="FF3300"/>
                </a:solidFill>
              </a:rPr>
              <a:t>contento(a) </a:t>
            </a:r>
            <a:endParaRPr sz="2000">
              <a:solidFill>
                <a:srgbClr val="FF3300"/>
              </a:solidFill>
            </a:endParaRPr>
          </a:p>
          <a:p>
            <a:pPr lvl="0">
              <a:lnSpc>
                <a:spcPct val="125000"/>
              </a:lnSpc>
            </a:pPr>
            <a:r>
              <a:rPr sz="2000">
                <a:solidFill>
                  <a:srgbClr val="FF3300"/>
                </a:solidFill>
              </a:rPr>
              <a:t>triste</a:t>
            </a:r>
            <a:endParaRPr sz="2000">
              <a:solidFill>
                <a:srgbClr val="FF3300"/>
              </a:solidFill>
            </a:endParaRPr>
          </a:p>
          <a:p>
            <a:pPr lvl="0">
              <a:lnSpc>
                <a:spcPct val="125000"/>
              </a:lnSpc>
            </a:pPr>
            <a:r>
              <a:rPr sz="2000">
                <a:solidFill>
                  <a:srgbClr val="FF3300"/>
                </a:solidFill>
              </a:rPr>
              <a:t>deprimido(a) </a:t>
            </a:r>
            <a:endParaRPr sz="2000">
              <a:solidFill>
                <a:srgbClr val="FF3300"/>
              </a:solidFill>
            </a:endParaRPr>
          </a:p>
          <a:p>
            <a:pPr lvl="0">
              <a:lnSpc>
                <a:spcPct val="125000"/>
              </a:lnSpc>
            </a:pPr>
            <a:r>
              <a:rPr sz="2000">
                <a:solidFill>
                  <a:srgbClr val="FF3300"/>
                </a:solidFill>
              </a:rPr>
              <a:t>enojado(a) </a:t>
            </a:r>
            <a:endParaRPr sz="2000">
              <a:solidFill>
                <a:srgbClr val="FF3300"/>
              </a:solidFill>
            </a:endParaRPr>
          </a:p>
          <a:p>
            <a:pPr lvl="0">
              <a:lnSpc>
                <a:spcPct val="125000"/>
              </a:lnSpc>
            </a:pPr>
            <a:r>
              <a:rPr sz="2000">
                <a:solidFill>
                  <a:srgbClr val="FF3300"/>
                </a:solidFill>
              </a:rPr>
              <a:t>enfadado(a)</a:t>
            </a:r>
            <a:endParaRPr sz="2000">
              <a:solidFill>
                <a:srgbClr val="FF3300"/>
              </a:solidFill>
            </a:endParaRPr>
          </a:p>
          <a:p>
            <a:pPr lvl="0">
              <a:lnSpc>
                <a:spcPct val="125000"/>
              </a:lnSpc>
            </a:pPr>
            <a:r>
              <a:rPr sz="2000">
                <a:solidFill>
                  <a:srgbClr val="FF3300"/>
                </a:solidFill>
              </a:rPr>
              <a:t>energético(a) </a:t>
            </a:r>
            <a:endParaRPr sz="2000">
              <a:solidFill>
                <a:srgbClr val="FF3300"/>
              </a:solidFill>
            </a:endParaRPr>
          </a:p>
          <a:p>
            <a:pPr lvl="0">
              <a:lnSpc>
                <a:spcPct val="125000"/>
              </a:lnSpc>
            </a:pPr>
            <a:r>
              <a:rPr sz="2000">
                <a:solidFill>
                  <a:srgbClr val="FF3300"/>
                </a:solidFill>
              </a:rPr>
              <a:t>calmo(a), tranquilo(a) </a:t>
            </a:r>
            <a:endParaRPr sz="2000">
              <a:solidFill>
                <a:srgbClr val="FF3300"/>
              </a:solidFill>
            </a:endParaRPr>
          </a:p>
          <a:p>
            <a:pPr lvl="0">
              <a:lnSpc>
                <a:spcPct val="125000"/>
              </a:lnSpc>
            </a:pPr>
            <a:r>
              <a:rPr sz="2000">
                <a:solidFill>
                  <a:srgbClr val="FF3300"/>
                </a:solidFill>
              </a:rPr>
              <a:t>nervioso(a) </a:t>
            </a:r>
            <a:endParaRPr sz="2000">
              <a:solidFill>
                <a:srgbClr val="FF3300"/>
              </a:solidFill>
            </a:endParaRPr>
          </a:p>
          <a:p>
            <a:pPr lvl="0">
              <a:lnSpc>
                <a:spcPct val="125000"/>
              </a:lnSpc>
            </a:pPr>
            <a:r>
              <a:rPr sz="2000">
                <a:solidFill>
                  <a:srgbClr val="FF3300"/>
                </a:solidFill>
              </a:rPr>
              <a:t>cansado(a) </a:t>
            </a:r>
            <a:endParaRPr sz="2000">
              <a:solidFill>
                <a:srgbClr val="FF3300"/>
              </a:solidFill>
            </a:endParaRPr>
          </a:p>
          <a:p>
            <a:pPr lvl="0">
              <a:lnSpc>
                <a:spcPct val="125000"/>
              </a:lnSpc>
            </a:pPr>
            <a:r>
              <a:rPr sz="2000">
                <a:solidFill>
                  <a:srgbClr val="FF3300"/>
                </a:solidFill>
              </a:rPr>
              <a:t>de mal (buen) humor</a:t>
            </a:r>
          </a:p>
        </p:txBody>
      </p:sp>
      <p:sp>
        <p:nvSpPr>
          <p:cNvPr id="460" name="Shape 460"/>
          <p:cNvSpPr/>
          <p:nvPr/>
        </p:nvSpPr>
        <p:spPr>
          <a:xfrm>
            <a:off x="4606925" y="1915822"/>
            <a:ext cx="2187575" cy="37523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2000"/>
            </a:lvl1pPr>
          </a:lstStyle>
          <a:p>
            <a:pPr lvl="0">
              <a:defRPr sz="1800"/>
            </a:pPr>
            <a:r>
              <a:rPr sz="2000"/>
              <a:t>happy</a:t>
            </a:r>
          </a:p>
        </p:txBody>
      </p:sp>
      <p:sp>
        <p:nvSpPr>
          <p:cNvPr id="461" name="Shape 461"/>
          <p:cNvSpPr/>
          <p:nvPr/>
        </p:nvSpPr>
        <p:spPr>
          <a:xfrm>
            <a:off x="4606925" y="2284122"/>
            <a:ext cx="2187575" cy="37523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2000"/>
            </a:lvl1pPr>
          </a:lstStyle>
          <a:p>
            <a:pPr lvl="0">
              <a:defRPr sz="1800"/>
            </a:pPr>
            <a:r>
              <a:rPr sz="2000"/>
              <a:t>happy</a:t>
            </a:r>
          </a:p>
        </p:txBody>
      </p:sp>
      <p:sp>
        <p:nvSpPr>
          <p:cNvPr id="462" name="Shape 462"/>
          <p:cNvSpPr/>
          <p:nvPr/>
        </p:nvSpPr>
        <p:spPr>
          <a:xfrm>
            <a:off x="4606925" y="2654009"/>
            <a:ext cx="2187575" cy="37523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nSpc>
                <a:spcPct val="125000"/>
              </a:lnSpc>
              <a:defRPr sz="2000"/>
            </a:lvl1pPr>
          </a:lstStyle>
          <a:p>
            <a:pPr lvl="0">
              <a:defRPr sz="1800"/>
            </a:pPr>
            <a:r>
              <a:rPr sz="2000"/>
              <a:t>sad</a:t>
            </a:r>
          </a:p>
        </p:txBody>
      </p:sp>
      <p:sp>
        <p:nvSpPr>
          <p:cNvPr id="463" name="Shape 463"/>
          <p:cNvSpPr/>
          <p:nvPr/>
        </p:nvSpPr>
        <p:spPr>
          <a:xfrm>
            <a:off x="4606925" y="3027072"/>
            <a:ext cx="1843088" cy="37523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nSpc>
                <a:spcPct val="125000"/>
              </a:lnSpc>
              <a:defRPr sz="2000"/>
            </a:lvl1pPr>
          </a:lstStyle>
          <a:p>
            <a:pPr lvl="0">
              <a:defRPr sz="1800"/>
            </a:pPr>
            <a:r>
              <a:rPr sz="2000"/>
              <a:t>sad, depressed</a:t>
            </a:r>
          </a:p>
        </p:txBody>
      </p:sp>
      <p:sp>
        <p:nvSpPr>
          <p:cNvPr id="464" name="Shape 464"/>
          <p:cNvSpPr/>
          <p:nvPr/>
        </p:nvSpPr>
        <p:spPr>
          <a:xfrm>
            <a:off x="4606925" y="3289009"/>
            <a:ext cx="2360613" cy="66733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2000"/>
            </a:lvl1pPr>
          </a:lstStyle>
          <a:p>
            <a:pPr lvl="0">
              <a:defRPr sz="1800"/>
            </a:pPr>
            <a:r>
              <a:rPr sz="2000"/>
              <a:t>angry, mad, annoyed</a:t>
            </a:r>
          </a:p>
        </p:txBody>
      </p:sp>
      <p:sp>
        <p:nvSpPr>
          <p:cNvPr id="465" name="Shape 465"/>
          <p:cNvSpPr/>
          <p:nvPr/>
        </p:nvSpPr>
        <p:spPr>
          <a:xfrm>
            <a:off x="4606925" y="3790659"/>
            <a:ext cx="2187575" cy="37523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nSpc>
                <a:spcPct val="125000"/>
              </a:lnSpc>
              <a:defRPr sz="2000"/>
            </a:lvl1pPr>
          </a:lstStyle>
          <a:p>
            <a:pPr lvl="0">
              <a:defRPr sz="1800"/>
            </a:pPr>
            <a:r>
              <a:rPr sz="2000"/>
              <a:t>angry, mad</a:t>
            </a:r>
          </a:p>
        </p:txBody>
      </p:sp>
      <p:sp>
        <p:nvSpPr>
          <p:cNvPr id="466" name="Shape 466"/>
          <p:cNvSpPr/>
          <p:nvPr/>
        </p:nvSpPr>
        <p:spPr>
          <a:xfrm>
            <a:off x="4606925" y="4173247"/>
            <a:ext cx="2187575" cy="37523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nSpc>
                <a:spcPct val="125000"/>
              </a:lnSpc>
              <a:defRPr sz="2000"/>
            </a:lvl1pPr>
          </a:lstStyle>
          <a:p>
            <a:pPr lvl="0">
              <a:defRPr sz="1800"/>
            </a:pPr>
            <a:r>
              <a:rPr sz="2000"/>
              <a:t>energetic</a:t>
            </a:r>
          </a:p>
        </p:txBody>
      </p:sp>
      <p:sp>
        <p:nvSpPr>
          <p:cNvPr id="467" name="Shape 467"/>
          <p:cNvSpPr/>
          <p:nvPr/>
        </p:nvSpPr>
        <p:spPr>
          <a:xfrm>
            <a:off x="4606925" y="4559009"/>
            <a:ext cx="2187575" cy="37523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nSpc>
                <a:spcPct val="125000"/>
              </a:lnSpc>
              <a:defRPr sz="2000"/>
            </a:lvl1pPr>
          </a:lstStyle>
          <a:p>
            <a:pPr lvl="0">
              <a:defRPr sz="1800"/>
            </a:pPr>
            <a:r>
              <a:rPr sz="2000"/>
              <a:t>calm</a:t>
            </a:r>
          </a:p>
        </p:txBody>
      </p:sp>
      <p:pic>
        <p:nvPicPr>
          <p:cNvPr id="468" name="slide 49 titletext1a.png" descr="slide 49 titletext1a"/>
          <p:cNvPicPr/>
          <p:nvPr/>
        </p:nvPicPr>
        <p:blipFill>
          <a:blip r:embed="rId5">
            <a:extLst/>
          </a:blip>
          <a:stretch>
            <a:fillRect/>
          </a:stretch>
        </p:blipFill>
        <p:spPr>
          <a:xfrm>
            <a:off x="319087" y="1387475"/>
            <a:ext cx="6197601" cy="342900"/>
          </a:xfrm>
          <a:prstGeom prst="rect">
            <a:avLst/>
          </a:prstGeom>
          <a:ln w="12700">
            <a:miter lim="400000"/>
          </a:ln>
        </p:spPr>
      </p:pic>
      <p:sp>
        <p:nvSpPr>
          <p:cNvPr id="469" name="Shape 469"/>
          <p:cNvSpPr/>
          <p:nvPr/>
        </p:nvSpPr>
        <p:spPr>
          <a:xfrm>
            <a:off x="4606925" y="4932072"/>
            <a:ext cx="1139825" cy="37523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nSpc>
                <a:spcPct val="125000"/>
              </a:lnSpc>
              <a:defRPr sz="2000"/>
            </a:lvl1pPr>
          </a:lstStyle>
          <a:p>
            <a:pPr lvl="0">
              <a:defRPr sz="1800"/>
            </a:pPr>
            <a:r>
              <a:rPr sz="2000"/>
              <a:t>nervous</a:t>
            </a:r>
          </a:p>
        </p:txBody>
      </p:sp>
      <p:sp>
        <p:nvSpPr>
          <p:cNvPr id="470" name="Shape 470"/>
          <p:cNvSpPr/>
          <p:nvPr/>
        </p:nvSpPr>
        <p:spPr>
          <a:xfrm>
            <a:off x="4606925" y="5321009"/>
            <a:ext cx="2187575" cy="37523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nSpc>
                <a:spcPct val="125000"/>
              </a:lnSpc>
              <a:defRPr sz="2000"/>
            </a:lvl1pPr>
          </a:lstStyle>
          <a:p>
            <a:pPr lvl="0">
              <a:defRPr sz="1800"/>
            </a:pPr>
            <a:r>
              <a:rPr sz="2000"/>
              <a:t>tired</a:t>
            </a:r>
          </a:p>
        </p:txBody>
      </p:sp>
      <p:sp>
        <p:nvSpPr>
          <p:cNvPr id="471" name="Shape 471"/>
          <p:cNvSpPr/>
          <p:nvPr/>
        </p:nvSpPr>
        <p:spPr>
          <a:xfrm>
            <a:off x="4606925" y="5697247"/>
            <a:ext cx="2187575" cy="37523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nSpc>
                <a:spcPct val="125000"/>
              </a:lnSpc>
              <a:defRPr sz="2000"/>
            </a:lvl1pPr>
          </a:lstStyle>
          <a:p>
            <a:pPr lvl="0">
              <a:defRPr sz="1800"/>
            </a:pPr>
            <a:r>
              <a:rPr sz="2000"/>
              <a:t>bad (good) humor</a:t>
            </a:r>
          </a:p>
        </p:txBody>
      </p:sp>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2" presetID="2" grpId="1" fill="hold">
                                  <p:stCondLst>
                                    <p:cond delay="0"/>
                                  </p:stCondLst>
                                  <p:iterate type="el" backwards="0">
                                    <p:tmAbs val="0"/>
                                  </p:iterate>
                                  <p:childTnLst>
                                    <p:set>
                                      <p:cBhvr>
                                        <p:cTn id="6" fill="hold"/>
                                        <p:tgtEl>
                                          <p:spTgt spid="460"/>
                                        </p:tgtEl>
                                        <p:attrNameLst>
                                          <p:attrName>style.visibility</p:attrName>
                                        </p:attrNameLst>
                                      </p:cBhvr>
                                      <p:to>
                                        <p:strVal val="visible"/>
                                      </p:to>
                                    </p:set>
                                    <p:anim calcmode="lin" valueType="num">
                                      <p:cBhvr>
                                        <p:cTn id="7" dur="500" fill="hold"/>
                                        <p:tgtEl>
                                          <p:spTgt spid="460"/>
                                        </p:tgtEl>
                                        <p:attrNameLst>
                                          <p:attrName>ppt_x</p:attrName>
                                        </p:attrNameLst>
                                      </p:cBhvr>
                                      <p:tavLst>
                                        <p:tav tm="0">
                                          <p:val>
                                            <p:strVal val="1+#ppt_w/2"/>
                                          </p:val>
                                        </p:tav>
                                        <p:tav tm="100000">
                                          <p:val>
                                            <p:strVal val="#ppt_x"/>
                                          </p:val>
                                        </p:tav>
                                      </p:tavLst>
                                    </p:anim>
                                    <p:anim calcmode="lin" valueType="num">
                                      <p:cBhvr>
                                        <p:cTn id="8" dur="500" fill="hold"/>
                                        <p:tgtEl>
                                          <p:spTgt spid="46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nodeType="clickEffect" presetClass="entr" presetSubtype="2" presetID="2" grpId="2" fill="hold">
                                  <p:stCondLst>
                                    <p:cond delay="0"/>
                                  </p:stCondLst>
                                  <p:iterate type="el" backwards="0">
                                    <p:tmAbs val="0"/>
                                  </p:iterate>
                                  <p:childTnLst>
                                    <p:set>
                                      <p:cBhvr>
                                        <p:cTn id="12" fill="hold"/>
                                        <p:tgtEl>
                                          <p:spTgt spid="461"/>
                                        </p:tgtEl>
                                        <p:attrNameLst>
                                          <p:attrName>style.visibility</p:attrName>
                                        </p:attrNameLst>
                                      </p:cBhvr>
                                      <p:to>
                                        <p:strVal val="visible"/>
                                      </p:to>
                                    </p:set>
                                    <p:anim calcmode="lin" valueType="num">
                                      <p:cBhvr>
                                        <p:cTn id="13" dur="500" fill="hold"/>
                                        <p:tgtEl>
                                          <p:spTgt spid="461"/>
                                        </p:tgtEl>
                                        <p:attrNameLst>
                                          <p:attrName>ppt_x</p:attrName>
                                        </p:attrNameLst>
                                      </p:cBhvr>
                                      <p:tavLst>
                                        <p:tav tm="0">
                                          <p:val>
                                            <p:strVal val="1+#ppt_w/2"/>
                                          </p:val>
                                        </p:tav>
                                        <p:tav tm="100000">
                                          <p:val>
                                            <p:strVal val="#ppt_x"/>
                                          </p:val>
                                        </p:tav>
                                      </p:tavLst>
                                    </p:anim>
                                    <p:anim calcmode="lin" valueType="num">
                                      <p:cBhvr>
                                        <p:cTn id="14" dur="500" fill="hold"/>
                                        <p:tgtEl>
                                          <p:spTgt spid="46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nodeType="clickEffect" presetClass="entr" presetSubtype="2" presetID="2" grpId="3" fill="hold">
                                  <p:stCondLst>
                                    <p:cond delay="0"/>
                                  </p:stCondLst>
                                  <p:iterate type="el" backwards="0">
                                    <p:tmAbs val="0"/>
                                  </p:iterate>
                                  <p:childTnLst>
                                    <p:set>
                                      <p:cBhvr>
                                        <p:cTn id="18" fill="hold"/>
                                        <p:tgtEl>
                                          <p:spTgt spid="462"/>
                                        </p:tgtEl>
                                        <p:attrNameLst>
                                          <p:attrName>style.visibility</p:attrName>
                                        </p:attrNameLst>
                                      </p:cBhvr>
                                      <p:to>
                                        <p:strVal val="visible"/>
                                      </p:to>
                                    </p:set>
                                    <p:anim calcmode="lin" valueType="num">
                                      <p:cBhvr>
                                        <p:cTn id="19" dur="500" fill="hold"/>
                                        <p:tgtEl>
                                          <p:spTgt spid="462"/>
                                        </p:tgtEl>
                                        <p:attrNameLst>
                                          <p:attrName>ppt_x</p:attrName>
                                        </p:attrNameLst>
                                      </p:cBhvr>
                                      <p:tavLst>
                                        <p:tav tm="0">
                                          <p:val>
                                            <p:strVal val="1+#ppt_w/2"/>
                                          </p:val>
                                        </p:tav>
                                        <p:tav tm="100000">
                                          <p:val>
                                            <p:strVal val="#ppt_x"/>
                                          </p:val>
                                        </p:tav>
                                      </p:tavLst>
                                    </p:anim>
                                    <p:anim calcmode="lin" valueType="num">
                                      <p:cBhvr>
                                        <p:cTn id="20" dur="500" fill="hold"/>
                                        <p:tgtEl>
                                          <p:spTgt spid="462"/>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nodeType="clickEffect" presetClass="entr" presetSubtype="2" presetID="2" grpId="4" fill="hold">
                                  <p:stCondLst>
                                    <p:cond delay="0"/>
                                  </p:stCondLst>
                                  <p:iterate type="el" backwards="0">
                                    <p:tmAbs val="0"/>
                                  </p:iterate>
                                  <p:childTnLst>
                                    <p:set>
                                      <p:cBhvr>
                                        <p:cTn id="24" fill="hold"/>
                                        <p:tgtEl>
                                          <p:spTgt spid="463"/>
                                        </p:tgtEl>
                                        <p:attrNameLst>
                                          <p:attrName>style.visibility</p:attrName>
                                        </p:attrNameLst>
                                      </p:cBhvr>
                                      <p:to>
                                        <p:strVal val="visible"/>
                                      </p:to>
                                    </p:set>
                                    <p:anim calcmode="lin" valueType="num">
                                      <p:cBhvr>
                                        <p:cTn id="25" dur="500" fill="hold"/>
                                        <p:tgtEl>
                                          <p:spTgt spid="463"/>
                                        </p:tgtEl>
                                        <p:attrNameLst>
                                          <p:attrName>ppt_x</p:attrName>
                                        </p:attrNameLst>
                                      </p:cBhvr>
                                      <p:tavLst>
                                        <p:tav tm="0">
                                          <p:val>
                                            <p:strVal val="1+#ppt_w/2"/>
                                          </p:val>
                                        </p:tav>
                                        <p:tav tm="100000">
                                          <p:val>
                                            <p:strVal val="#ppt_x"/>
                                          </p:val>
                                        </p:tav>
                                      </p:tavLst>
                                    </p:anim>
                                    <p:anim calcmode="lin" valueType="num">
                                      <p:cBhvr>
                                        <p:cTn id="26" dur="500" fill="hold"/>
                                        <p:tgtEl>
                                          <p:spTgt spid="463"/>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nodeType="clickEffect" presetClass="entr" presetSubtype="2" presetID="2" grpId="5" fill="hold">
                                  <p:stCondLst>
                                    <p:cond delay="0"/>
                                  </p:stCondLst>
                                  <p:iterate type="el" backwards="0">
                                    <p:tmAbs val="0"/>
                                  </p:iterate>
                                  <p:childTnLst>
                                    <p:set>
                                      <p:cBhvr>
                                        <p:cTn id="30" fill="hold"/>
                                        <p:tgtEl>
                                          <p:spTgt spid="464"/>
                                        </p:tgtEl>
                                        <p:attrNameLst>
                                          <p:attrName>style.visibility</p:attrName>
                                        </p:attrNameLst>
                                      </p:cBhvr>
                                      <p:to>
                                        <p:strVal val="visible"/>
                                      </p:to>
                                    </p:set>
                                    <p:anim calcmode="lin" valueType="num">
                                      <p:cBhvr>
                                        <p:cTn id="31" dur="500" fill="hold"/>
                                        <p:tgtEl>
                                          <p:spTgt spid="464"/>
                                        </p:tgtEl>
                                        <p:attrNameLst>
                                          <p:attrName>ppt_x</p:attrName>
                                        </p:attrNameLst>
                                      </p:cBhvr>
                                      <p:tavLst>
                                        <p:tav tm="0">
                                          <p:val>
                                            <p:strVal val="1+#ppt_w/2"/>
                                          </p:val>
                                        </p:tav>
                                        <p:tav tm="100000">
                                          <p:val>
                                            <p:strVal val="#ppt_x"/>
                                          </p:val>
                                        </p:tav>
                                      </p:tavLst>
                                    </p:anim>
                                    <p:anim calcmode="lin" valueType="num">
                                      <p:cBhvr>
                                        <p:cTn id="32" dur="500" fill="hold"/>
                                        <p:tgtEl>
                                          <p:spTgt spid="464"/>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nodeType="clickEffect" presetClass="entr" presetSubtype="2" presetID="2" grpId="6" fill="hold">
                                  <p:stCondLst>
                                    <p:cond delay="0"/>
                                  </p:stCondLst>
                                  <p:iterate type="el" backwards="0">
                                    <p:tmAbs val="0"/>
                                  </p:iterate>
                                  <p:childTnLst>
                                    <p:set>
                                      <p:cBhvr>
                                        <p:cTn id="36" fill="hold"/>
                                        <p:tgtEl>
                                          <p:spTgt spid="465"/>
                                        </p:tgtEl>
                                        <p:attrNameLst>
                                          <p:attrName>style.visibility</p:attrName>
                                        </p:attrNameLst>
                                      </p:cBhvr>
                                      <p:to>
                                        <p:strVal val="visible"/>
                                      </p:to>
                                    </p:set>
                                    <p:anim calcmode="lin" valueType="num">
                                      <p:cBhvr>
                                        <p:cTn id="37" dur="500" fill="hold"/>
                                        <p:tgtEl>
                                          <p:spTgt spid="465"/>
                                        </p:tgtEl>
                                        <p:attrNameLst>
                                          <p:attrName>ppt_x</p:attrName>
                                        </p:attrNameLst>
                                      </p:cBhvr>
                                      <p:tavLst>
                                        <p:tav tm="0">
                                          <p:val>
                                            <p:strVal val="1+#ppt_w/2"/>
                                          </p:val>
                                        </p:tav>
                                        <p:tav tm="100000">
                                          <p:val>
                                            <p:strVal val="#ppt_x"/>
                                          </p:val>
                                        </p:tav>
                                      </p:tavLst>
                                    </p:anim>
                                    <p:anim calcmode="lin" valueType="num">
                                      <p:cBhvr>
                                        <p:cTn id="38" dur="500" fill="hold"/>
                                        <p:tgtEl>
                                          <p:spTgt spid="465"/>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nodeType="clickEffect" presetClass="entr" presetSubtype="2" presetID="2" grpId="7" fill="hold">
                                  <p:stCondLst>
                                    <p:cond delay="0"/>
                                  </p:stCondLst>
                                  <p:iterate type="el" backwards="0">
                                    <p:tmAbs val="0"/>
                                  </p:iterate>
                                  <p:childTnLst>
                                    <p:set>
                                      <p:cBhvr>
                                        <p:cTn id="42" fill="hold"/>
                                        <p:tgtEl>
                                          <p:spTgt spid="466"/>
                                        </p:tgtEl>
                                        <p:attrNameLst>
                                          <p:attrName>style.visibility</p:attrName>
                                        </p:attrNameLst>
                                      </p:cBhvr>
                                      <p:to>
                                        <p:strVal val="visible"/>
                                      </p:to>
                                    </p:set>
                                    <p:anim calcmode="lin" valueType="num">
                                      <p:cBhvr>
                                        <p:cTn id="43" dur="500" fill="hold"/>
                                        <p:tgtEl>
                                          <p:spTgt spid="466"/>
                                        </p:tgtEl>
                                        <p:attrNameLst>
                                          <p:attrName>ppt_x</p:attrName>
                                        </p:attrNameLst>
                                      </p:cBhvr>
                                      <p:tavLst>
                                        <p:tav tm="0">
                                          <p:val>
                                            <p:strVal val="1+#ppt_w/2"/>
                                          </p:val>
                                        </p:tav>
                                        <p:tav tm="100000">
                                          <p:val>
                                            <p:strVal val="#ppt_x"/>
                                          </p:val>
                                        </p:tav>
                                      </p:tavLst>
                                    </p:anim>
                                    <p:anim calcmode="lin" valueType="num">
                                      <p:cBhvr>
                                        <p:cTn id="44" dur="500" fill="hold"/>
                                        <p:tgtEl>
                                          <p:spTgt spid="466"/>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nodeType="clickEffect" presetClass="entr" presetSubtype="2" presetID="2" grpId="8" fill="hold">
                                  <p:stCondLst>
                                    <p:cond delay="0"/>
                                  </p:stCondLst>
                                  <p:iterate type="el" backwards="0">
                                    <p:tmAbs val="0"/>
                                  </p:iterate>
                                  <p:childTnLst>
                                    <p:set>
                                      <p:cBhvr>
                                        <p:cTn id="48" fill="hold"/>
                                        <p:tgtEl>
                                          <p:spTgt spid="467"/>
                                        </p:tgtEl>
                                        <p:attrNameLst>
                                          <p:attrName>style.visibility</p:attrName>
                                        </p:attrNameLst>
                                      </p:cBhvr>
                                      <p:to>
                                        <p:strVal val="visible"/>
                                      </p:to>
                                    </p:set>
                                    <p:anim calcmode="lin" valueType="num">
                                      <p:cBhvr>
                                        <p:cTn id="49" dur="500" fill="hold"/>
                                        <p:tgtEl>
                                          <p:spTgt spid="467"/>
                                        </p:tgtEl>
                                        <p:attrNameLst>
                                          <p:attrName>ppt_x</p:attrName>
                                        </p:attrNameLst>
                                      </p:cBhvr>
                                      <p:tavLst>
                                        <p:tav tm="0">
                                          <p:val>
                                            <p:strVal val="1+#ppt_w/2"/>
                                          </p:val>
                                        </p:tav>
                                        <p:tav tm="100000">
                                          <p:val>
                                            <p:strVal val="#ppt_x"/>
                                          </p:val>
                                        </p:tav>
                                      </p:tavLst>
                                    </p:anim>
                                    <p:anim calcmode="lin" valueType="num">
                                      <p:cBhvr>
                                        <p:cTn id="50" dur="500" fill="hold"/>
                                        <p:tgtEl>
                                          <p:spTgt spid="467"/>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nodeType="clickEffect" presetClass="entr" presetSubtype="2" presetID="2" grpId="9" fill="hold">
                                  <p:stCondLst>
                                    <p:cond delay="0"/>
                                  </p:stCondLst>
                                  <p:iterate type="el" backwards="0">
                                    <p:tmAbs val="0"/>
                                  </p:iterate>
                                  <p:childTnLst>
                                    <p:set>
                                      <p:cBhvr>
                                        <p:cTn id="54" fill="hold"/>
                                        <p:tgtEl>
                                          <p:spTgt spid="469"/>
                                        </p:tgtEl>
                                        <p:attrNameLst>
                                          <p:attrName>style.visibility</p:attrName>
                                        </p:attrNameLst>
                                      </p:cBhvr>
                                      <p:to>
                                        <p:strVal val="visible"/>
                                      </p:to>
                                    </p:set>
                                    <p:anim calcmode="lin" valueType="num">
                                      <p:cBhvr>
                                        <p:cTn id="55" dur="500" fill="hold"/>
                                        <p:tgtEl>
                                          <p:spTgt spid="469"/>
                                        </p:tgtEl>
                                        <p:attrNameLst>
                                          <p:attrName>ppt_x</p:attrName>
                                        </p:attrNameLst>
                                      </p:cBhvr>
                                      <p:tavLst>
                                        <p:tav tm="0">
                                          <p:val>
                                            <p:strVal val="1+#ppt_w/2"/>
                                          </p:val>
                                        </p:tav>
                                        <p:tav tm="100000">
                                          <p:val>
                                            <p:strVal val="#ppt_x"/>
                                          </p:val>
                                        </p:tav>
                                      </p:tavLst>
                                    </p:anim>
                                    <p:anim calcmode="lin" valueType="num">
                                      <p:cBhvr>
                                        <p:cTn id="56" dur="500" fill="hold"/>
                                        <p:tgtEl>
                                          <p:spTgt spid="469"/>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nodeType="clickEffect" presetClass="entr" presetSubtype="2" presetID="2" grpId="10" fill="hold">
                                  <p:stCondLst>
                                    <p:cond delay="0"/>
                                  </p:stCondLst>
                                  <p:iterate type="el" backwards="0">
                                    <p:tmAbs val="0"/>
                                  </p:iterate>
                                  <p:childTnLst>
                                    <p:set>
                                      <p:cBhvr>
                                        <p:cTn id="60" fill="hold"/>
                                        <p:tgtEl>
                                          <p:spTgt spid="470"/>
                                        </p:tgtEl>
                                        <p:attrNameLst>
                                          <p:attrName>style.visibility</p:attrName>
                                        </p:attrNameLst>
                                      </p:cBhvr>
                                      <p:to>
                                        <p:strVal val="visible"/>
                                      </p:to>
                                    </p:set>
                                    <p:anim calcmode="lin" valueType="num">
                                      <p:cBhvr>
                                        <p:cTn id="61" dur="500" fill="hold"/>
                                        <p:tgtEl>
                                          <p:spTgt spid="470"/>
                                        </p:tgtEl>
                                        <p:attrNameLst>
                                          <p:attrName>ppt_x</p:attrName>
                                        </p:attrNameLst>
                                      </p:cBhvr>
                                      <p:tavLst>
                                        <p:tav tm="0">
                                          <p:val>
                                            <p:strVal val="1+#ppt_w/2"/>
                                          </p:val>
                                        </p:tav>
                                        <p:tav tm="100000">
                                          <p:val>
                                            <p:strVal val="#ppt_x"/>
                                          </p:val>
                                        </p:tav>
                                      </p:tavLst>
                                    </p:anim>
                                    <p:anim calcmode="lin" valueType="num">
                                      <p:cBhvr>
                                        <p:cTn id="62" dur="500" fill="hold"/>
                                        <p:tgtEl>
                                          <p:spTgt spid="470"/>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nodeType="clickEffect" presetClass="entr" presetSubtype="2" presetID="2" grpId="11" fill="hold">
                                  <p:stCondLst>
                                    <p:cond delay="0"/>
                                  </p:stCondLst>
                                  <p:iterate type="el" backwards="0">
                                    <p:tmAbs val="0"/>
                                  </p:iterate>
                                  <p:childTnLst>
                                    <p:set>
                                      <p:cBhvr>
                                        <p:cTn id="66" fill="hold"/>
                                        <p:tgtEl>
                                          <p:spTgt spid="471"/>
                                        </p:tgtEl>
                                        <p:attrNameLst>
                                          <p:attrName>style.visibility</p:attrName>
                                        </p:attrNameLst>
                                      </p:cBhvr>
                                      <p:to>
                                        <p:strVal val="visible"/>
                                      </p:to>
                                    </p:set>
                                    <p:anim calcmode="lin" valueType="num">
                                      <p:cBhvr>
                                        <p:cTn id="67" dur="500" fill="hold"/>
                                        <p:tgtEl>
                                          <p:spTgt spid="471"/>
                                        </p:tgtEl>
                                        <p:attrNameLst>
                                          <p:attrName>ppt_x</p:attrName>
                                        </p:attrNameLst>
                                      </p:cBhvr>
                                      <p:tavLst>
                                        <p:tav tm="0">
                                          <p:val>
                                            <p:strVal val="1+#ppt_w/2"/>
                                          </p:val>
                                        </p:tav>
                                        <p:tav tm="100000">
                                          <p:val>
                                            <p:strVal val="#ppt_x"/>
                                          </p:val>
                                        </p:tav>
                                      </p:tavLst>
                                    </p:anim>
                                    <p:anim calcmode="lin" valueType="num">
                                      <p:cBhvr>
                                        <p:cTn id="68" dur="500" fill="hold"/>
                                        <p:tgtEl>
                                          <p:spTgt spid="471"/>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nodeType="clickEffect" presetClass="entr" presetSubtype="0" presetID="1" grpId="12" fill="hold">
                                  <p:stCondLst>
                                    <p:cond delay="0"/>
                                  </p:stCondLst>
                                  <p:iterate type="el" backwards="0">
                                    <p:tmAbs val="0"/>
                                  </p:iterate>
                                  <p:childTnLst>
                                    <p:set>
                                      <p:cBhvr>
                                        <p:cTn id="72" fill="hold"/>
                                        <p:tgtEl>
                                          <p:spTgt spid="45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62" grpId="3"/>
      <p:bldP build="whole" bldLvl="1" animBg="1" rev="0" advAuto="0" spid="467" grpId="8"/>
      <p:bldP build="whole" bldLvl="1" animBg="1" rev="0" advAuto="0" spid="463" grpId="4"/>
      <p:bldP build="whole" bldLvl="1" animBg="1" rev="0" advAuto="0" spid="460" grpId="1"/>
      <p:bldP build="whole" bldLvl="1" animBg="1" rev="0" advAuto="0" spid="461" grpId="2"/>
      <p:bldP build="whole" bldLvl="1" animBg="1" rev="0" advAuto="0" spid="456" grpId="12"/>
      <p:bldP build="whole" bldLvl="1" animBg="1" rev="0" advAuto="0" spid="464" grpId="5"/>
      <p:bldP build="whole" bldLvl="1" animBg="1" rev="0" advAuto="0" spid="470" grpId="10"/>
      <p:bldP build="whole" bldLvl="1" animBg="1" rev="0" advAuto="0" spid="471" grpId="11"/>
      <p:bldP build="whole" bldLvl="1" animBg="1" rev="0" advAuto="0" spid="466" grpId="7"/>
      <p:bldP build="whole" bldLvl="1" animBg="1" rev="0" advAuto="0" spid="469" grpId="9"/>
      <p:bldP build="whole" bldLvl="1" animBg="1" rev="0" advAuto="0" spid="465" grpId="6"/>
    </p:bldLst>
  </p:timing>
</p:sld>
</file>

<file path=ppt/slides/slide5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473" name="slide 50-51 titletext1a.png" descr="slide 50-51 titletext1a"/>
          <p:cNvPicPr/>
          <p:nvPr/>
        </p:nvPicPr>
        <p:blipFill>
          <a:blip r:embed="rId2">
            <a:extLst/>
          </a:blip>
          <a:stretch>
            <a:fillRect/>
          </a:stretch>
        </p:blipFill>
        <p:spPr>
          <a:xfrm>
            <a:off x="319087" y="1387475"/>
            <a:ext cx="5994401" cy="381000"/>
          </a:xfrm>
          <a:prstGeom prst="rect">
            <a:avLst/>
          </a:prstGeom>
          <a:ln w="12700">
            <a:miter lim="400000"/>
          </a:ln>
        </p:spPr>
      </p:pic>
      <p:pic>
        <p:nvPicPr>
          <p:cNvPr id="474" name="red-header.png" descr="red-header"/>
          <p:cNvPicPr/>
          <p:nvPr/>
        </p:nvPicPr>
        <p:blipFill>
          <a:blip r:embed="rId3">
            <a:extLst/>
          </a:blip>
          <a:stretch>
            <a:fillRect/>
          </a:stretch>
        </p:blipFill>
        <p:spPr>
          <a:xfrm>
            <a:off x="1587" y="0"/>
            <a:ext cx="9142413" cy="1447800"/>
          </a:xfrm>
          <a:prstGeom prst="rect">
            <a:avLst/>
          </a:prstGeom>
          <a:ln w="12700">
            <a:miter lim="400000"/>
          </a:ln>
        </p:spPr>
      </p:pic>
      <p:sp>
        <p:nvSpPr>
          <p:cNvPr id="475" name="Shape 475"/>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6</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54 of 61</a:t>
            </a:r>
          </a:p>
        </p:txBody>
      </p:sp>
      <p:pic>
        <p:nvPicPr>
          <p:cNvPr id="476" name="next slide.png" descr="next slide"/>
          <p:cNvPicPr/>
          <p:nvPr/>
        </p:nvPicPr>
        <p:blipFill>
          <a:blip r:embed="rId4">
            <a:extLst/>
          </a:blip>
          <a:stretch>
            <a:fillRect/>
          </a:stretch>
        </p:blipFill>
        <p:spPr>
          <a:xfrm>
            <a:off x="7467600" y="5797550"/>
            <a:ext cx="1600200" cy="457200"/>
          </a:xfrm>
          <a:prstGeom prst="rect">
            <a:avLst/>
          </a:prstGeom>
          <a:ln w="12700">
            <a:miter lim="400000"/>
          </a:ln>
        </p:spPr>
      </p:pic>
      <p:pic>
        <p:nvPicPr>
          <p:cNvPr id="477" name="vocabulario.png" descr="vocabulario"/>
          <p:cNvPicPr/>
          <p:nvPr/>
        </p:nvPicPr>
        <p:blipFill>
          <a:blip r:embed="rId5">
            <a:extLst/>
          </a:blip>
          <a:stretch>
            <a:fillRect/>
          </a:stretch>
        </p:blipFill>
        <p:spPr>
          <a:xfrm>
            <a:off x="2060575" y="685800"/>
            <a:ext cx="2273300" cy="368300"/>
          </a:xfrm>
          <a:prstGeom prst="rect">
            <a:avLst/>
          </a:prstGeom>
          <a:ln w="12700">
            <a:miter lim="400000"/>
          </a:ln>
        </p:spPr>
      </p:pic>
      <p:sp>
        <p:nvSpPr>
          <p:cNvPr id="478" name="Shape 478"/>
          <p:cNvSpPr/>
          <p:nvPr/>
        </p:nvSpPr>
        <p:spPr>
          <a:xfrm>
            <a:off x="2030412" y="1948493"/>
            <a:ext cx="2671763" cy="2916564"/>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lnSpc>
                <a:spcPct val="125000"/>
              </a:lnSpc>
            </a:pPr>
            <a:r>
              <a:rPr sz="2000">
                <a:solidFill>
                  <a:srgbClr val="FF3300"/>
                </a:solidFill>
              </a:rPr>
              <a:t>la personalidad</a:t>
            </a:r>
            <a:endParaRPr sz="2000">
              <a:solidFill>
                <a:srgbClr val="FF3300"/>
              </a:solidFill>
            </a:endParaRPr>
          </a:p>
          <a:p>
            <a:pPr lvl="0">
              <a:lnSpc>
                <a:spcPct val="125000"/>
              </a:lnSpc>
            </a:pPr>
            <a:r>
              <a:rPr sz="2000">
                <a:solidFill>
                  <a:srgbClr val="FF3300"/>
                </a:solidFill>
              </a:rPr>
              <a:t>el comportamiento</a:t>
            </a:r>
            <a:endParaRPr sz="2000">
              <a:solidFill>
                <a:srgbClr val="FF3300"/>
              </a:solidFill>
            </a:endParaRPr>
          </a:p>
          <a:p>
            <a:pPr lvl="0">
              <a:lnSpc>
                <a:spcPct val="125000"/>
              </a:lnSpc>
            </a:pPr>
            <a:r>
              <a:rPr sz="2000">
                <a:solidFill>
                  <a:srgbClr val="FF3300"/>
                </a:solidFill>
              </a:rPr>
              <a:t>la conducta</a:t>
            </a:r>
            <a:endParaRPr sz="2000">
              <a:solidFill>
                <a:srgbClr val="FF3300"/>
              </a:solidFill>
            </a:endParaRPr>
          </a:p>
          <a:p>
            <a:pPr lvl="0">
              <a:lnSpc>
                <a:spcPct val="125000"/>
              </a:lnSpc>
            </a:pPr>
            <a:r>
              <a:rPr sz="2000">
                <a:solidFill>
                  <a:srgbClr val="FF3300"/>
                </a:solidFill>
              </a:rPr>
              <a:t>los modales</a:t>
            </a:r>
            <a:endParaRPr sz="2000">
              <a:solidFill>
                <a:srgbClr val="FF3300"/>
              </a:solidFill>
            </a:endParaRPr>
          </a:p>
          <a:p>
            <a:pPr lvl="0">
              <a:lnSpc>
                <a:spcPct val="125000"/>
              </a:lnSpc>
            </a:pPr>
            <a:r>
              <a:rPr sz="2000">
                <a:solidFill>
                  <a:srgbClr val="FF3300"/>
                </a:solidFill>
              </a:rPr>
              <a:t>la energía</a:t>
            </a:r>
            <a:endParaRPr sz="2000">
              <a:solidFill>
                <a:srgbClr val="FF3300"/>
              </a:solidFill>
            </a:endParaRPr>
          </a:p>
          <a:p>
            <a:pPr lvl="0">
              <a:lnSpc>
                <a:spcPct val="125000"/>
              </a:lnSpc>
            </a:pPr>
            <a:r>
              <a:rPr sz="2000">
                <a:solidFill>
                  <a:srgbClr val="FF3300"/>
                </a:solidFill>
              </a:rPr>
              <a:t>el entusiasmo</a:t>
            </a:r>
            <a:endParaRPr sz="2000">
              <a:solidFill>
                <a:srgbClr val="FF3300"/>
              </a:solidFill>
            </a:endParaRPr>
          </a:p>
          <a:p>
            <a:pPr lvl="0">
              <a:lnSpc>
                <a:spcPct val="125000"/>
              </a:lnSpc>
            </a:pPr>
            <a:r>
              <a:rPr sz="2000">
                <a:solidFill>
                  <a:srgbClr val="FF3300"/>
                </a:solidFill>
              </a:rPr>
              <a:t>la paciencia</a:t>
            </a:r>
            <a:endParaRPr sz="2000">
              <a:solidFill>
                <a:srgbClr val="FF3300"/>
              </a:solidFill>
            </a:endParaRPr>
          </a:p>
          <a:p>
            <a:pPr lvl="0">
              <a:lnSpc>
                <a:spcPct val="125000"/>
              </a:lnSpc>
            </a:pPr>
            <a:r>
              <a:rPr sz="2000">
                <a:solidFill>
                  <a:srgbClr val="FF3300"/>
                </a:solidFill>
              </a:rPr>
              <a:t>dinámico(a)</a:t>
            </a:r>
          </a:p>
        </p:txBody>
      </p:sp>
      <p:sp>
        <p:nvSpPr>
          <p:cNvPr id="479" name="Shape 479"/>
          <p:cNvSpPr/>
          <p:nvPr/>
        </p:nvSpPr>
        <p:spPr>
          <a:xfrm>
            <a:off x="4568825" y="1911059"/>
            <a:ext cx="2187575" cy="37523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2000"/>
            </a:lvl1pPr>
          </a:lstStyle>
          <a:p>
            <a:pPr lvl="0">
              <a:defRPr sz="1800"/>
            </a:pPr>
            <a:r>
              <a:rPr sz="2000"/>
              <a:t>personality</a:t>
            </a:r>
          </a:p>
        </p:txBody>
      </p:sp>
      <p:sp>
        <p:nvSpPr>
          <p:cNvPr id="480" name="Shape 480"/>
          <p:cNvSpPr/>
          <p:nvPr/>
        </p:nvSpPr>
        <p:spPr>
          <a:xfrm>
            <a:off x="4568825" y="2265072"/>
            <a:ext cx="2438400" cy="37523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nSpc>
                <a:spcPct val="125000"/>
              </a:lnSpc>
              <a:defRPr sz="2000"/>
            </a:lvl1pPr>
          </a:lstStyle>
          <a:p>
            <a:pPr lvl="0">
              <a:defRPr sz="1800"/>
            </a:pPr>
            <a:r>
              <a:rPr sz="2000"/>
              <a:t>behavior, conduct</a:t>
            </a:r>
          </a:p>
        </p:txBody>
      </p:sp>
      <p:sp>
        <p:nvSpPr>
          <p:cNvPr id="481" name="Shape 481"/>
          <p:cNvSpPr/>
          <p:nvPr/>
        </p:nvSpPr>
        <p:spPr>
          <a:xfrm>
            <a:off x="4568825" y="2654009"/>
            <a:ext cx="2187575" cy="37523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nSpc>
                <a:spcPct val="125000"/>
              </a:lnSpc>
              <a:defRPr sz="2000"/>
            </a:lvl1pPr>
          </a:lstStyle>
          <a:p>
            <a:pPr lvl="0">
              <a:defRPr sz="1800"/>
            </a:pPr>
            <a:r>
              <a:rPr sz="2000"/>
              <a:t>behavior, conduct</a:t>
            </a:r>
          </a:p>
        </p:txBody>
      </p:sp>
      <p:sp>
        <p:nvSpPr>
          <p:cNvPr id="482" name="Shape 482"/>
          <p:cNvSpPr/>
          <p:nvPr/>
        </p:nvSpPr>
        <p:spPr>
          <a:xfrm>
            <a:off x="4568825" y="3036597"/>
            <a:ext cx="2187575" cy="37523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nSpc>
                <a:spcPct val="125000"/>
              </a:lnSpc>
              <a:defRPr sz="2000"/>
            </a:lvl1pPr>
          </a:lstStyle>
          <a:p>
            <a:pPr lvl="0">
              <a:defRPr sz="1800"/>
            </a:pPr>
            <a:r>
              <a:rPr sz="2000"/>
              <a:t>manners</a:t>
            </a:r>
          </a:p>
        </p:txBody>
      </p:sp>
      <p:sp>
        <p:nvSpPr>
          <p:cNvPr id="483" name="Shape 483"/>
          <p:cNvSpPr/>
          <p:nvPr/>
        </p:nvSpPr>
        <p:spPr>
          <a:xfrm>
            <a:off x="4568825" y="3408072"/>
            <a:ext cx="1054100" cy="37523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nSpc>
                <a:spcPct val="125000"/>
              </a:lnSpc>
              <a:defRPr sz="2000"/>
            </a:lvl1pPr>
          </a:lstStyle>
          <a:p>
            <a:pPr lvl="0">
              <a:defRPr sz="1800"/>
            </a:pPr>
            <a:r>
              <a:rPr sz="2000"/>
              <a:t>energy</a:t>
            </a:r>
          </a:p>
        </p:txBody>
      </p:sp>
      <p:sp>
        <p:nvSpPr>
          <p:cNvPr id="484" name="Shape 484"/>
          <p:cNvSpPr/>
          <p:nvPr/>
        </p:nvSpPr>
        <p:spPr>
          <a:xfrm>
            <a:off x="4568825" y="3789072"/>
            <a:ext cx="2906713" cy="37523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nSpc>
                <a:spcPct val="125000"/>
              </a:lnSpc>
              <a:defRPr sz="2000"/>
            </a:lvl1pPr>
          </a:lstStyle>
          <a:p>
            <a:pPr lvl="0">
              <a:defRPr sz="1800"/>
            </a:pPr>
            <a:r>
              <a:rPr sz="2000"/>
              <a:t>enthusiasm</a:t>
            </a:r>
          </a:p>
        </p:txBody>
      </p:sp>
      <p:sp>
        <p:nvSpPr>
          <p:cNvPr id="485" name="Shape 485"/>
          <p:cNvSpPr/>
          <p:nvPr/>
        </p:nvSpPr>
        <p:spPr>
          <a:xfrm>
            <a:off x="4568825" y="4192297"/>
            <a:ext cx="2187575" cy="37523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2000"/>
            </a:lvl1pPr>
          </a:lstStyle>
          <a:p>
            <a:pPr lvl="0">
              <a:defRPr sz="1800"/>
            </a:pPr>
            <a:r>
              <a:rPr sz="2000"/>
              <a:t>patience</a:t>
            </a:r>
          </a:p>
        </p:txBody>
      </p:sp>
      <p:sp>
        <p:nvSpPr>
          <p:cNvPr id="486" name="Shape 486"/>
          <p:cNvSpPr/>
          <p:nvPr/>
        </p:nvSpPr>
        <p:spPr>
          <a:xfrm>
            <a:off x="4584700" y="4578059"/>
            <a:ext cx="2187575" cy="37523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2000"/>
            </a:lvl1pPr>
          </a:lstStyle>
          <a:p>
            <a:pPr lvl="0">
              <a:defRPr sz="1800"/>
            </a:pPr>
            <a:r>
              <a:rPr sz="2000"/>
              <a:t>dynamic</a:t>
            </a:r>
          </a:p>
        </p:txBody>
      </p:sp>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2" presetID="2" grpId="1" fill="hold">
                                  <p:stCondLst>
                                    <p:cond delay="0"/>
                                  </p:stCondLst>
                                  <p:iterate type="el" backwards="0">
                                    <p:tmAbs val="0"/>
                                  </p:iterate>
                                  <p:childTnLst>
                                    <p:set>
                                      <p:cBhvr>
                                        <p:cTn id="6" fill="hold"/>
                                        <p:tgtEl>
                                          <p:spTgt spid="479"/>
                                        </p:tgtEl>
                                        <p:attrNameLst>
                                          <p:attrName>style.visibility</p:attrName>
                                        </p:attrNameLst>
                                      </p:cBhvr>
                                      <p:to>
                                        <p:strVal val="visible"/>
                                      </p:to>
                                    </p:set>
                                    <p:anim calcmode="lin" valueType="num">
                                      <p:cBhvr>
                                        <p:cTn id="7" dur="500" fill="hold"/>
                                        <p:tgtEl>
                                          <p:spTgt spid="479"/>
                                        </p:tgtEl>
                                        <p:attrNameLst>
                                          <p:attrName>ppt_x</p:attrName>
                                        </p:attrNameLst>
                                      </p:cBhvr>
                                      <p:tavLst>
                                        <p:tav tm="0">
                                          <p:val>
                                            <p:strVal val="1+#ppt_w/2"/>
                                          </p:val>
                                        </p:tav>
                                        <p:tav tm="100000">
                                          <p:val>
                                            <p:strVal val="#ppt_x"/>
                                          </p:val>
                                        </p:tav>
                                      </p:tavLst>
                                    </p:anim>
                                    <p:anim calcmode="lin" valueType="num">
                                      <p:cBhvr>
                                        <p:cTn id="8" dur="500" fill="hold"/>
                                        <p:tgtEl>
                                          <p:spTgt spid="47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nodeType="clickEffect" presetClass="entr" presetSubtype="2" presetID="2" grpId="2" fill="hold">
                                  <p:stCondLst>
                                    <p:cond delay="0"/>
                                  </p:stCondLst>
                                  <p:iterate type="el" backwards="0">
                                    <p:tmAbs val="0"/>
                                  </p:iterate>
                                  <p:childTnLst>
                                    <p:set>
                                      <p:cBhvr>
                                        <p:cTn id="12" fill="hold"/>
                                        <p:tgtEl>
                                          <p:spTgt spid="480"/>
                                        </p:tgtEl>
                                        <p:attrNameLst>
                                          <p:attrName>style.visibility</p:attrName>
                                        </p:attrNameLst>
                                      </p:cBhvr>
                                      <p:to>
                                        <p:strVal val="visible"/>
                                      </p:to>
                                    </p:set>
                                    <p:anim calcmode="lin" valueType="num">
                                      <p:cBhvr>
                                        <p:cTn id="13" dur="500" fill="hold"/>
                                        <p:tgtEl>
                                          <p:spTgt spid="480"/>
                                        </p:tgtEl>
                                        <p:attrNameLst>
                                          <p:attrName>ppt_x</p:attrName>
                                        </p:attrNameLst>
                                      </p:cBhvr>
                                      <p:tavLst>
                                        <p:tav tm="0">
                                          <p:val>
                                            <p:strVal val="1+#ppt_w/2"/>
                                          </p:val>
                                        </p:tav>
                                        <p:tav tm="100000">
                                          <p:val>
                                            <p:strVal val="#ppt_x"/>
                                          </p:val>
                                        </p:tav>
                                      </p:tavLst>
                                    </p:anim>
                                    <p:anim calcmode="lin" valueType="num">
                                      <p:cBhvr>
                                        <p:cTn id="14" dur="500" fill="hold"/>
                                        <p:tgtEl>
                                          <p:spTgt spid="48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nodeType="clickEffect" presetClass="entr" presetSubtype="2" presetID="2" grpId="3" fill="hold">
                                  <p:stCondLst>
                                    <p:cond delay="0"/>
                                  </p:stCondLst>
                                  <p:iterate type="el" backwards="0">
                                    <p:tmAbs val="0"/>
                                  </p:iterate>
                                  <p:childTnLst>
                                    <p:set>
                                      <p:cBhvr>
                                        <p:cTn id="18" fill="hold"/>
                                        <p:tgtEl>
                                          <p:spTgt spid="481"/>
                                        </p:tgtEl>
                                        <p:attrNameLst>
                                          <p:attrName>style.visibility</p:attrName>
                                        </p:attrNameLst>
                                      </p:cBhvr>
                                      <p:to>
                                        <p:strVal val="visible"/>
                                      </p:to>
                                    </p:set>
                                    <p:anim calcmode="lin" valueType="num">
                                      <p:cBhvr>
                                        <p:cTn id="19" dur="500" fill="hold"/>
                                        <p:tgtEl>
                                          <p:spTgt spid="481"/>
                                        </p:tgtEl>
                                        <p:attrNameLst>
                                          <p:attrName>ppt_x</p:attrName>
                                        </p:attrNameLst>
                                      </p:cBhvr>
                                      <p:tavLst>
                                        <p:tav tm="0">
                                          <p:val>
                                            <p:strVal val="1+#ppt_w/2"/>
                                          </p:val>
                                        </p:tav>
                                        <p:tav tm="100000">
                                          <p:val>
                                            <p:strVal val="#ppt_x"/>
                                          </p:val>
                                        </p:tav>
                                      </p:tavLst>
                                    </p:anim>
                                    <p:anim calcmode="lin" valueType="num">
                                      <p:cBhvr>
                                        <p:cTn id="20" dur="500" fill="hold"/>
                                        <p:tgtEl>
                                          <p:spTgt spid="481"/>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nodeType="clickEffect" presetClass="entr" presetSubtype="2" presetID="2" grpId="4" fill="hold">
                                  <p:stCondLst>
                                    <p:cond delay="0"/>
                                  </p:stCondLst>
                                  <p:iterate type="el" backwards="0">
                                    <p:tmAbs val="0"/>
                                  </p:iterate>
                                  <p:childTnLst>
                                    <p:set>
                                      <p:cBhvr>
                                        <p:cTn id="24" fill="hold"/>
                                        <p:tgtEl>
                                          <p:spTgt spid="482"/>
                                        </p:tgtEl>
                                        <p:attrNameLst>
                                          <p:attrName>style.visibility</p:attrName>
                                        </p:attrNameLst>
                                      </p:cBhvr>
                                      <p:to>
                                        <p:strVal val="visible"/>
                                      </p:to>
                                    </p:set>
                                    <p:anim calcmode="lin" valueType="num">
                                      <p:cBhvr>
                                        <p:cTn id="25" dur="500" fill="hold"/>
                                        <p:tgtEl>
                                          <p:spTgt spid="482"/>
                                        </p:tgtEl>
                                        <p:attrNameLst>
                                          <p:attrName>ppt_x</p:attrName>
                                        </p:attrNameLst>
                                      </p:cBhvr>
                                      <p:tavLst>
                                        <p:tav tm="0">
                                          <p:val>
                                            <p:strVal val="1+#ppt_w/2"/>
                                          </p:val>
                                        </p:tav>
                                        <p:tav tm="100000">
                                          <p:val>
                                            <p:strVal val="#ppt_x"/>
                                          </p:val>
                                        </p:tav>
                                      </p:tavLst>
                                    </p:anim>
                                    <p:anim calcmode="lin" valueType="num">
                                      <p:cBhvr>
                                        <p:cTn id="26" dur="500" fill="hold"/>
                                        <p:tgtEl>
                                          <p:spTgt spid="482"/>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nodeType="clickEffect" presetClass="entr" presetSubtype="2" presetID="2" grpId="5" fill="hold">
                                  <p:stCondLst>
                                    <p:cond delay="0"/>
                                  </p:stCondLst>
                                  <p:iterate type="el" backwards="0">
                                    <p:tmAbs val="0"/>
                                  </p:iterate>
                                  <p:childTnLst>
                                    <p:set>
                                      <p:cBhvr>
                                        <p:cTn id="30" fill="hold"/>
                                        <p:tgtEl>
                                          <p:spTgt spid="483"/>
                                        </p:tgtEl>
                                        <p:attrNameLst>
                                          <p:attrName>style.visibility</p:attrName>
                                        </p:attrNameLst>
                                      </p:cBhvr>
                                      <p:to>
                                        <p:strVal val="visible"/>
                                      </p:to>
                                    </p:set>
                                    <p:anim calcmode="lin" valueType="num">
                                      <p:cBhvr>
                                        <p:cTn id="31" dur="500" fill="hold"/>
                                        <p:tgtEl>
                                          <p:spTgt spid="483"/>
                                        </p:tgtEl>
                                        <p:attrNameLst>
                                          <p:attrName>ppt_x</p:attrName>
                                        </p:attrNameLst>
                                      </p:cBhvr>
                                      <p:tavLst>
                                        <p:tav tm="0">
                                          <p:val>
                                            <p:strVal val="1+#ppt_w/2"/>
                                          </p:val>
                                        </p:tav>
                                        <p:tav tm="100000">
                                          <p:val>
                                            <p:strVal val="#ppt_x"/>
                                          </p:val>
                                        </p:tav>
                                      </p:tavLst>
                                    </p:anim>
                                    <p:anim calcmode="lin" valueType="num">
                                      <p:cBhvr>
                                        <p:cTn id="32" dur="500" fill="hold"/>
                                        <p:tgtEl>
                                          <p:spTgt spid="483"/>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nodeType="clickEffect" presetClass="entr" presetSubtype="2" presetID="2" grpId="6" fill="hold">
                                  <p:stCondLst>
                                    <p:cond delay="0"/>
                                  </p:stCondLst>
                                  <p:iterate type="el" backwards="0">
                                    <p:tmAbs val="0"/>
                                  </p:iterate>
                                  <p:childTnLst>
                                    <p:set>
                                      <p:cBhvr>
                                        <p:cTn id="36" fill="hold"/>
                                        <p:tgtEl>
                                          <p:spTgt spid="484"/>
                                        </p:tgtEl>
                                        <p:attrNameLst>
                                          <p:attrName>style.visibility</p:attrName>
                                        </p:attrNameLst>
                                      </p:cBhvr>
                                      <p:to>
                                        <p:strVal val="visible"/>
                                      </p:to>
                                    </p:set>
                                    <p:anim calcmode="lin" valueType="num">
                                      <p:cBhvr>
                                        <p:cTn id="37" dur="500" fill="hold"/>
                                        <p:tgtEl>
                                          <p:spTgt spid="484"/>
                                        </p:tgtEl>
                                        <p:attrNameLst>
                                          <p:attrName>ppt_x</p:attrName>
                                        </p:attrNameLst>
                                      </p:cBhvr>
                                      <p:tavLst>
                                        <p:tav tm="0">
                                          <p:val>
                                            <p:strVal val="1+#ppt_w/2"/>
                                          </p:val>
                                        </p:tav>
                                        <p:tav tm="100000">
                                          <p:val>
                                            <p:strVal val="#ppt_x"/>
                                          </p:val>
                                        </p:tav>
                                      </p:tavLst>
                                    </p:anim>
                                    <p:anim calcmode="lin" valueType="num">
                                      <p:cBhvr>
                                        <p:cTn id="38" dur="500" fill="hold"/>
                                        <p:tgtEl>
                                          <p:spTgt spid="484"/>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nodeType="clickEffect" presetClass="entr" presetSubtype="2" presetID="2" grpId="7" fill="hold">
                                  <p:stCondLst>
                                    <p:cond delay="0"/>
                                  </p:stCondLst>
                                  <p:iterate type="el" backwards="0">
                                    <p:tmAbs val="0"/>
                                  </p:iterate>
                                  <p:childTnLst>
                                    <p:set>
                                      <p:cBhvr>
                                        <p:cTn id="42" fill="hold"/>
                                        <p:tgtEl>
                                          <p:spTgt spid="485"/>
                                        </p:tgtEl>
                                        <p:attrNameLst>
                                          <p:attrName>style.visibility</p:attrName>
                                        </p:attrNameLst>
                                      </p:cBhvr>
                                      <p:to>
                                        <p:strVal val="visible"/>
                                      </p:to>
                                    </p:set>
                                    <p:anim calcmode="lin" valueType="num">
                                      <p:cBhvr>
                                        <p:cTn id="43" dur="500" fill="hold"/>
                                        <p:tgtEl>
                                          <p:spTgt spid="485"/>
                                        </p:tgtEl>
                                        <p:attrNameLst>
                                          <p:attrName>ppt_x</p:attrName>
                                        </p:attrNameLst>
                                      </p:cBhvr>
                                      <p:tavLst>
                                        <p:tav tm="0">
                                          <p:val>
                                            <p:strVal val="1+#ppt_w/2"/>
                                          </p:val>
                                        </p:tav>
                                        <p:tav tm="100000">
                                          <p:val>
                                            <p:strVal val="#ppt_x"/>
                                          </p:val>
                                        </p:tav>
                                      </p:tavLst>
                                    </p:anim>
                                    <p:anim calcmode="lin" valueType="num">
                                      <p:cBhvr>
                                        <p:cTn id="44" dur="500" fill="hold"/>
                                        <p:tgtEl>
                                          <p:spTgt spid="485"/>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nodeType="clickEffect" presetClass="entr" presetSubtype="2" presetID="2" grpId="8" fill="hold">
                                  <p:stCondLst>
                                    <p:cond delay="0"/>
                                  </p:stCondLst>
                                  <p:iterate type="el" backwards="0">
                                    <p:tmAbs val="0"/>
                                  </p:iterate>
                                  <p:childTnLst>
                                    <p:set>
                                      <p:cBhvr>
                                        <p:cTn id="48" fill="hold"/>
                                        <p:tgtEl>
                                          <p:spTgt spid="486"/>
                                        </p:tgtEl>
                                        <p:attrNameLst>
                                          <p:attrName>style.visibility</p:attrName>
                                        </p:attrNameLst>
                                      </p:cBhvr>
                                      <p:to>
                                        <p:strVal val="visible"/>
                                      </p:to>
                                    </p:set>
                                    <p:anim calcmode="lin" valueType="num">
                                      <p:cBhvr>
                                        <p:cTn id="49" dur="500" fill="hold"/>
                                        <p:tgtEl>
                                          <p:spTgt spid="486"/>
                                        </p:tgtEl>
                                        <p:attrNameLst>
                                          <p:attrName>ppt_x</p:attrName>
                                        </p:attrNameLst>
                                      </p:cBhvr>
                                      <p:tavLst>
                                        <p:tav tm="0">
                                          <p:val>
                                            <p:strVal val="1+#ppt_w/2"/>
                                          </p:val>
                                        </p:tav>
                                        <p:tav tm="100000">
                                          <p:val>
                                            <p:strVal val="#ppt_x"/>
                                          </p:val>
                                        </p:tav>
                                      </p:tavLst>
                                    </p:anim>
                                    <p:anim calcmode="lin" valueType="num">
                                      <p:cBhvr>
                                        <p:cTn id="50" dur="500" fill="hold"/>
                                        <p:tgtEl>
                                          <p:spTgt spid="486"/>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nodeType="clickEffect" presetClass="entr" presetSubtype="0" presetID="1" grpId="9" fill="hold">
                                  <p:stCondLst>
                                    <p:cond delay="0"/>
                                  </p:stCondLst>
                                  <p:iterate type="el" backwards="0">
                                    <p:tmAbs val="0"/>
                                  </p:iterate>
                                  <p:childTnLst>
                                    <p:set>
                                      <p:cBhvr>
                                        <p:cTn id="54" fill="hold"/>
                                        <p:tgtEl>
                                          <p:spTgt spid="47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84" grpId="6"/>
      <p:bldP build="whole" bldLvl="1" animBg="1" rev="0" advAuto="0" spid="485" grpId="7"/>
      <p:bldP build="whole" bldLvl="1" animBg="1" rev="0" advAuto="0" spid="483" grpId="5"/>
      <p:bldP build="whole" bldLvl="1" animBg="1" rev="0" advAuto="0" spid="480" grpId="2"/>
      <p:bldP build="whole" bldLvl="1" animBg="1" rev="0" advAuto="0" spid="486" grpId="8"/>
      <p:bldP build="whole" bldLvl="1" animBg="1" rev="0" advAuto="0" spid="476" grpId="9"/>
      <p:bldP build="whole" bldLvl="1" animBg="1" rev="0" advAuto="0" spid="479" grpId="1"/>
      <p:bldP build="whole" bldLvl="1" animBg="1" rev="0" advAuto="0" spid="482" grpId="4"/>
      <p:bldP build="whole" bldLvl="1" animBg="1" rev="0" advAuto="0" spid="481" grpId="3"/>
    </p:bldLst>
  </p:timing>
</p:sld>
</file>

<file path=ppt/slides/slide5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488" name="slide 50-51 titletext1a.png" descr="slide 50-51 titletext1a"/>
          <p:cNvPicPr/>
          <p:nvPr/>
        </p:nvPicPr>
        <p:blipFill>
          <a:blip r:embed="rId2">
            <a:extLst/>
          </a:blip>
          <a:stretch>
            <a:fillRect/>
          </a:stretch>
        </p:blipFill>
        <p:spPr>
          <a:xfrm>
            <a:off x="319087" y="1387475"/>
            <a:ext cx="5994401" cy="381000"/>
          </a:xfrm>
          <a:prstGeom prst="rect">
            <a:avLst/>
          </a:prstGeom>
          <a:ln w="12700">
            <a:miter lim="400000"/>
          </a:ln>
        </p:spPr>
      </p:pic>
      <p:sp>
        <p:nvSpPr>
          <p:cNvPr id="489" name="Shape 489"/>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6</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55 of 61</a:t>
            </a:r>
          </a:p>
        </p:txBody>
      </p:sp>
      <p:pic>
        <p:nvPicPr>
          <p:cNvPr id="490" name="next slide.png" descr="next slide"/>
          <p:cNvPicPr/>
          <p:nvPr/>
        </p:nvPicPr>
        <p:blipFill>
          <a:blip r:embed="rId3">
            <a:extLst/>
          </a:blip>
          <a:stretch>
            <a:fillRect/>
          </a:stretch>
        </p:blipFill>
        <p:spPr>
          <a:xfrm>
            <a:off x="7467600" y="5797550"/>
            <a:ext cx="1600200" cy="457200"/>
          </a:xfrm>
          <a:prstGeom prst="rect">
            <a:avLst/>
          </a:prstGeom>
          <a:ln w="12700">
            <a:miter lim="400000"/>
          </a:ln>
        </p:spPr>
      </p:pic>
      <p:pic>
        <p:nvPicPr>
          <p:cNvPr id="491" name="red-header.png" descr="red-header"/>
          <p:cNvPicPr/>
          <p:nvPr/>
        </p:nvPicPr>
        <p:blipFill>
          <a:blip r:embed="rId4">
            <a:extLst/>
          </a:blip>
          <a:stretch>
            <a:fillRect/>
          </a:stretch>
        </p:blipFill>
        <p:spPr>
          <a:xfrm>
            <a:off x="1587" y="0"/>
            <a:ext cx="9142413" cy="1447800"/>
          </a:xfrm>
          <a:prstGeom prst="rect">
            <a:avLst/>
          </a:prstGeom>
          <a:ln w="12700">
            <a:miter lim="400000"/>
          </a:ln>
        </p:spPr>
      </p:pic>
      <p:pic>
        <p:nvPicPr>
          <p:cNvPr id="492" name="vocabulario.png" descr="vocabulario"/>
          <p:cNvPicPr/>
          <p:nvPr/>
        </p:nvPicPr>
        <p:blipFill>
          <a:blip r:embed="rId5">
            <a:extLst/>
          </a:blip>
          <a:stretch>
            <a:fillRect/>
          </a:stretch>
        </p:blipFill>
        <p:spPr>
          <a:xfrm>
            <a:off x="2060575" y="685800"/>
            <a:ext cx="2273300" cy="368300"/>
          </a:xfrm>
          <a:prstGeom prst="rect">
            <a:avLst/>
          </a:prstGeom>
          <a:ln w="12700">
            <a:miter lim="400000"/>
          </a:ln>
        </p:spPr>
      </p:pic>
      <p:sp>
        <p:nvSpPr>
          <p:cNvPr id="493" name="Shape 493"/>
          <p:cNvSpPr/>
          <p:nvPr/>
        </p:nvSpPr>
        <p:spPr>
          <a:xfrm>
            <a:off x="2025650" y="1948493"/>
            <a:ext cx="3478213" cy="2916564"/>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lnSpc>
                <a:spcPct val="125000"/>
              </a:lnSpc>
            </a:pPr>
            <a:r>
              <a:rPr sz="2000">
                <a:solidFill>
                  <a:srgbClr val="FF3300"/>
                </a:solidFill>
              </a:rPr>
              <a:t>ambicioso(a) </a:t>
            </a:r>
            <a:endParaRPr sz="2000">
              <a:solidFill>
                <a:srgbClr val="FF3300"/>
              </a:solidFill>
            </a:endParaRPr>
          </a:p>
          <a:p>
            <a:pPr lvl="0">
              <a:lnSpc>
                <a:spcPct val="125000"/>
              </a:lnSpc>
            </a:pPr>
            <a:r>
              <a:rPr sz="2000">
                <a:solidFill>
                  <a:srgbClr val="FF3300"/>
                </a:solidFill>
              </a:rPr>
              <a:t>perezoso(a) </a:t>
            </a:r>
            <a:endParaRPr sz="2000">
              <a:solidFill>
                <a:srgbClr val="FF3300"/>
              </a:solidFill>
            </a:endParaRPr>
          </a:p>
          <a:p>
            <a:pPr lvl="0">
              <a:lnSpc>
                <a:spcPct val="125000"/>
              </a:lnSpc>
            </a:pPr>
            <a:r>
              <a:rPr sz="2000">
                <a:solidFill>
                  <a:srgbClr val="FF3300"/>
                </a:solidFill>
              </a:rPr>
              <a:t>paciente                                impaciente</a:t>
            </a:r>
            <a:endParaRPr sz="2000">
              <a:solidFill>
                <a:srgbClr val="FF3300"/>
              </a:solidFill>
            </a:endParaRPr>
          </a:p>
          <a:p>
            <a:pPr lvl="0">
              <a:lnSpc>
                <a:spcPct val="125000"/>
              </a:lnSpc>
            </a:pPr>
            <a:r>
              <a:rPr sz="2000">
                <a:solidFill>
                  <a:srgbClr val="FF3300"/>
                </a:solidFill>
              </a:rPr>
              <a:t>flexible                                 terco(a), obstinado(a) </a:t>
            </a:r>
            <a:endParaRPr sz="2000">
              <a:solidFill>
                <a:srgbClr val="FF3300"/>
              </a:solidFill>
            </a:endParaRPr>
          </a:p>
          <a:p>
            <a:pPr lvl="0">
              <a:lnSpc>
                <a:spcPct val="125000"/>
              </a:lnSpc>
            </a:pPr>
            <a:r>
              <a:rPr sz="2000">
                <a:solidFill>
                  <a:srgbClr val="FF3300"/>
                </a:solidFill>
              </a:rPr>
              <a:t>agradable</a:t>
            </a:r>
            <a:endParaRPr sz="2000">
              <a:solidFill>
                <a:srgbClr val="FF3300"/>
              </a:solidFill>
            </a:endParaRPr>
          </a:p>
          <a:p>
            <a:pPr lvl="0">
              <a:lnSpc>
                <a:spcPct val="125000"/>
              </a:lnSpc>
            </a:pPr>
            <a:r>
              <a:rPr sz="2000">
                <a:solidFill>
                  <a:srgbClr val="FF3300"/>
                </a:solidFill>
              </a:rPr>
              <a:t>bien (mal) educado(a)</a:t>
            </a:r>
          </a:p>
        </p:txBody>
      </p:sp>
      <p:sp>
        <p:nvSpPr>
          <p:cNvPr id="494" name="Shape 494"/>
          <p:cNvSpPr/>
          <p:nvPr/>
        </p:nvSpPr>
        <p:spPr>
          <a:xfrm>
            <a:off x="4657725" y="1909472"/>
            <a:ext cx="2187575" cy="37523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2000"/>
            </a:lvl1pPr>
          </a:lstStyle>
          <a:p>
            <a:pPr lvl="0">
              <a:defRPr sz="1800"/>
            </a:pPr>
            <a:r>
              <a:rPr sz="2000"/>
              <a:t>hard-working</a:t>
            </a:r>
          </a:p>
        </p:txBody>
      </p:sp>
      <p:sp>
        <p:nvSpPr>
          <p:cNvPr id="495" name="Shape 495"/>
          <p:cNvSpPr/>
          <p:nvPr/>
        </p:nvSpPr>
        <p:spPr>
          <a:xfrm>
            <a:off x="4657725" y="2284122"/>
            <a:ext cx="1082675" cy="37523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2000"/>
            </a:lvl1pPr>
          </a:lstStyle>
          <a:p>
            <a:pPr lvl="0">
              <a:defRPr sz="1800"/>
            </a:pPr>
            <a:r>
              <a:rPr sz="2000"/>
              <a:t>lazy</a:t>
            </a:r>
          </a:p>
        </p:txBody>
      </p:sp>
      <p:sp>
        <p:nvSpPr>
          <p:cNvPr id="496" name="Shape 496"/>
          <p:cNvSpPr/>
          <p:nvPr/>
        </p:nvSpPr>
        <p:spPr>
          <a:xfrm>
            <a:off x="4657725" y="2652422"/>
            <a:ext cx="1330325" cy="37523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nSpc>
                <a:spcPct val="125000"/>
              </a:lnSpc>
              <a:defRPr sz="2000"/>
            </a:lvl1pPr>
          </a:lstStyle>
          <a:p>
            <a:pPr lvl="0">
              <a:defRPr sz="1800"/>
            </a:pPr>
            <a:r>
              <a:rPr sz="2000"/>
              <a:t>patient</a:t>
            </a:r>
          </a:p>
        </p:txBody>
      </p:sp>
      <p:sp>
        <p:nvSpPr>
          <p:cNvPr id="497" name="Shape 497"/>
          <p:cNvSpPr/>
          <p:nvPr/>
        </p:nvSpPr>
        <p:spPr>
          <a:xfrm>
            <a:off x="4657725" y="3031834"/>
            <a:ext cx="2187575" cy="37523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nSpc>
                <a:spcPct val="125000"/>
              </a:lnSpc>
              <a:defRPr sz="2000"/>
            </a:lvl1pPr>
          </a:lstStyle>
          <a:p>
            <a:pPr lvl="0">
              <a:defRPr sz="1800"/>
            </a:pPr>
            <a:r>
              <a:rPr sz="2000"/>
              <a:t>impatient</a:t>
            </a:r>
          </a:p>
        </p:txBody>
      </p:sp>
      <p:sp>
        <p:nvSpPr>
          <p:cNvPr id="498" name="Shape 498"/>
          <p:cNvSpPr/>
          <p:nvPr/>
        </p:nvSpPr>
        <p:spPr>
          <a:xfrm>
            <a:off x="4657725" y="3435059"/>
            <a:ext cx="2884488" cy="37523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2000"/>
            </a:lvl1pPr>
          </a:lstStyle>
          <a:p>
            <a:pPr lvl="0">
              <a:defRPr sz="1800"/>
            </a:pPr>
            <a:r>
              <a:rPr sz="2000"/>
              <a:t>open-minded, flexible</a:t>
            </a:r>
          </a:p>
        </p:txBody>
      </p:sp>
      <p:sp>
        <p:nvSpPr>
          <p:cNvPr id="499" name="Shape 499"/>
          <p:cNvSpPr/>
          <p:nvPr/>
        </p:nvSpPr>
        <p:spPr>
          <a:xfrm>
            <a:off x="4657725" y="3609135"/>
            <a:ext cx="2187575" cy="73828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nSpc>
                <a:spcPct val="125000"/>
              </a:lnSpc>
              <a:defRPr sz="2000"/>
            </a:lvl1pPr>
          </a:lstStyle>
          <a:p>
            <a:pPr lvl="0">
              <a:defRPr sz="1800"/>
            </a:pPr>
            <a:r>
              <a:rPr sz="2000"/>
              <a:t>stubborn, obstinate</a:t>
            </a:r>
          </a:p>
        </p:txBody>
      </p:sp>
      <p:sp>
        <p:nvSpPr>
          <p:cNvPr id="500" name="Shape 500"/>
          <p:cNvSpPr/>
          <p:nvPr/>
        </p:nvSpPr>
        <p:spPr>
          <a:xfrm>
            <a:off x="4657725" y="4170072"/>
            <a:ext cx="3502025" cy="37523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nSpc>
                <a:spcPct val="125000"/>
              </a:lnSpc>
              <a:defRPr sz="2000"/>
            </a:lvl1pPr>
          </a:lstStyle>
          <a:p>
            <a:pPr lvl="0">
              <a:defRPr sz="1800"/>
            </a:pPr>
            <a:r>
              <a:rPr sz="2000"/>
              <a:t>pleasant, friendly, agreeable</a:t>
            </a:r>
          </a:p>
        </p:txBody>
      </p:sp>
      <p:sp>
        <p:nvSpPr>
          <p:cNvPr id="501" name="Shape 501"/>
          <p:cNvSpPr/>
          <p:nvPr/>
        </p:nvSpPr>
        <p:spPr>
          <a:xfrm>
            <a:off x="4657725" y="4559009"/>
            <a:ext cx="2884488" cy="37523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nSpc>
                <a:spcPct val="125000"/>
              </a:lnSpc>
              <a:defRPr sz="2000"/>
            </a:lvl1pPr>
          </a:lstStyle>
          <a:p>
            <a:pPr lvl="0">
              <a:defRPr sz="1800"/>
            </a:pPr>
            <a:r>
              <a:rPr sz="2000"/>
              <a:t>polite (rude)</a:t>
            </a:r>
          </a:p>
        </p:txBody>
      </p:sp>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2" presetID="2" grpId="1" fill="hold">
                                  <p:stCondLst>
                                    <p:cond delay="0"/>
                                  </p:stCondLst>
                                  <p:iterate type="el" backwards="0">
                                    <p:tmAbs val="0"/>
                                  </p:iterate>
                                  <p:childTnLst>
                                    <p:set>
                                      <p:cBhvr>
                                        <p:cTn id="6" fill="hold"/>
                                        <p:tgtEl>
                                          <p:spTgt spid="494"/>
                                        </p:tgtEl>
                                        <p:attrNameLst>
                                          <p:attrName>style.visibility</p:attrName>
                                        </p:attrNameLst>
                                      </p:cBhvr>
                                      <p:to>
                                        <p:strVal val="visible"/>
                                      </p:to>
                                    </p:set>
                                    <p:anim calcmode="lin" valueType="num">
                                      <p:cBhvr>
                                        <p:cTn id="7" dur="500" fill="hold"/>
                                        <p:tgtEl>
                                          <p:spTgt spid="494"/>
                                        </p:tgtEl>
                                        <p:attrNameLst>
                                          <p:attrName>ppt_x</p:attrName>
                                        </p:attrNameLst>
                                      </p:cBhvr>
                                      <p:tavLst>
                                        <p:tav tm="0">
                                          <p:val>
                                            <p:strVal val="1+#ppt_w/2"/>
                                          </p:val>
                                        </p:tav>
                                        <p:tav tm="100000">
                                          <p:val>
                                            <p:strVal val="#ppt_x"/>
                                          </p:val>
                                        </p:tav>
                                      </p:tavLst>
                                    </p:anim>
                                    <p:anim calcmode="lin" valueType="num">
                                      <p:cBhvr>
                                        <p:cTn id="8" dur="500" fill="hold"/>
                                        <p:tgtEl>
                                          <p:spTgt spid="49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nodeType="clickEffect" presetClass="entr" presetSubtype="2" presetID="2" grpId="2" fill="hold">
                                  <p:stCondLst>
                                    <p:cond delay="0"/>
                                  </p:stCondLst>
                                  <p:iterate type="el" backwards="0">
                                    <p:tmAbs val="0"/>
                                  </p:iterate>
                                  <p:childTnLst>
                                    <p:set>
                                      <p:cBhvr>
                                        <p:cTn id="12" fill="hold"/>
                                        <p:tgtEl>
                                          <p:spTgt spid="495"/>
                                        </p:tgtEl>
                                        <p:attrNameLst>
                                          <p:attrName>style.visibility</p:attrName>
                                        </p:attrNameLst>
                                      </p:cBhvr>
                                      <p:to>
                                        <p:strVal val="visible"/>
                                      </p:to>
                                    </p:set>
                                    <p:anim calcmode="lin" valueType="num">
                                      <p:cBhvr>
                                        <p:cTn id="13" dur="500" fill="hold"/>
                                        <p:tgtEl>
                                          <p:spTgt spid="495"/>
                                        </p:tgtEl>
                                        <p:attrNameLst>
                                          <p:attrName>ppt_x</p:attrName>
                                        </p:attrNameLst>
                                      </p:cBhvr>
                                      <p:tavLst>
                                        <p:tav tm="0">
                                          <p:val>
                                            <p:strVal val="1+#ppt_w/2"/>
                                          </p:val>
                                        </p:tav>
                                        <p:tav tm="100000">
                                          <p:val>
                                            <p:strVal val="#ppt_x"/>
                                          </p:val>
                                        </p:tav>
                                      </p:tavLst>
                                    </p:anim>
                                    <p:anim calcmode="lin" valueType="num">
                                      <p:cBhvr>
                                        <p:cTn id="14" dur="500" fill="hold"/>
                                        <p:tgtEl>
                                          <p:spTgt spid="49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nodeType="clickEffect" presetClass="entr" presetSubtype="2" presetID="2" grpId="3" fill="hold">
                                  <p:stCondLst>
                                    <p:cond delay="0"/>
                                  </p:stCondLst>
                                  <p:iterate type="el" backwards="0">
                                    <p:tmAbs val="0"/>
                                  </p:iterate>
                                  <p:childTnLst>
                                    <p:set>
                                      <p:cBhvr>
                                        <p:cTn id="18" fill="hold"/>
                                        <p:tgtEl>
                                          <p:spTgt spid="496"/>
                                        </p:tgtEl>
                                        <p:attrNameLst>
                                          <p:attrName>style.visibility</p:attrName>
                                        </p:attrNameLst>
                                      </p:cBhvr>
                                      <p:to>
                                        <p:strVal val="visible"/>
                                      </p:to>
                                    </p:set>
                                    <p:anim calcmode="lin" valueType="num">
                                      <p:cBhvr>
                                        <p:cTn id="19" dur="500" fill="hold"/>
                                        <p:tgtEl>
                                          <p:spTgt spid="496"/>
                                        </p:tgtEl>
                                        <p:attrNameLst>
                                          <p:attrName>ppt_x</p:attrName>
                                        </p:attrNameLst>
                                      </p:cBhvr>
                                      <p:tavLst>
                                        <p:tav tm="0">
                                          <p:val>
                                            <p:strVal val="1+#ppt_w/2"/>
                                          </p:val>
                                        </p:tav>
                                        <p:tav tm="100000">
                                          <p:val>
                                            <p:strVal val="#ppt_x"/>
                                          </p:val>
                                        </p:tav>
                                      </p:tavLst>
                                    </p:anim>
                                    <p:anim calcmode="lin" valueType="num">
                                      <p:cBhvr>
                                        <p:cTn id="20" dur="500" fill="hold"/>
                                        <p:tgtEl>
                                          <p:spTgt spid="49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nodeType="clickEffect" presetClass="entr" presetSubtype="2" presetID="2" grpId="4" fill="hold">
                                  <p:stCondLst>
                                    <p:cond delay="0"/>
                                  </p:stCondLst>
                                  <p:iterate type="el" backwards="0">
                                    <p:tmAbs val="0"/>
                                  </p:iterate>
                                  <p:childTnLst>
                                    <p:set>
                                      <p:cBhvr>
                                        <p:cTn id="24" fill="hold"/>
                                        <p:tgtEl>
                                          <p:spTgt spid="497"/>
                                        </p:tgtEl>
                                        <p:attrNameLst>
                                          <p:attrName>style.visibility</p:attrName>
                                        </p:attrNameLst>
                                      </p:cBhvr>
                                      <p:to>
                                        <p:strVal val="visible"/>
                                      </p:to>
                                    </p:set>
                                    <p:anim calcmode="lin" valueType="num">
                                      <p:cBhvr>
                                        <p:cTn id="25" dur="500" fill="hold"/>
                                        <p:tgtEl>
                                          <p:spTgt spid="497"/>
                                        </p:tgtEl>
                                        <p:attrNameLst>
                                          <p:attrName>ppt_x</p:attrName>
                                        </p:attrNameLst>
                                      </p:cBhvr>
                                      <p:tavLst>
                                        <p:tav tm="0">
                                          <p:val>
                                            <p:strVal val="1+#ppt_w/2"/>
                                          </p:val>
                                        </p:tav>
                                        <p:tav tm="100000">
                                          <p:val>
                                            <p:strVal val="#ppt_x"/>
                                          </p:val>
                                        </p:tav>
                                      </p:tavLst>
                                    </p:anim>
                                    <p:anim calcmode="lin" valueType="num">
                                      <p:cBhvr>
                                        <p:cTn id="26" dur="500" fill="hold"/>
                                        <p:tgtEl>
                                          <p:spTgt spid="497"/>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nodeType="clickEffect" presetClass="entr" presetSubtype="2" presetID="2" grpId="5" fill="hold">
                                  <p:stCondLst>
                                    <p:cond delay="0"/>
                                  </p:stCondLst>
                                  <p:iterate type="el" backwards="0">
                                    <p:tmAbs val="0"/>
                                  </p:iterate>
                                  <p:childTnLst>
                                    <p:set>
                                      <p:cBhvr>
                                        <p:cTn id="30" fill="hold"/>
                                        <p:tgtEl>
                                          <p:spTgt spid="498"/>
                                        </p:tgtEl>
                                        <p:attrNameLst>
                                          <p:attrName>style.visibility</p:attrName>
                                        </p:attrNameLst>
                                      </p:cBhvr>
                                      <p:to>
                                        <p:strVal val="visible"/>
                                      </p:to>
                                    </p:set>
                                    <p:anim calcmode="lin" valueType="num">
                                      <p:cBhvr>
                                        <p:cTn id="31" dur="500" fill="hold"/>
                                        <p:tgtEl>
                                          <p:spTgt spid="498"/>
                                        </p:tgtEl>
                                        <p:attrNameLst>
                                          <p:attrName>ppt_x</p:attrName>
                                        </p:attrNameLst>
                                      </p:cBhvr>
                                      <p:tavLst>
                                        <p:tav tm="0">
                                          <p:val>
                                            <p:strVal val="1+#ppt_w/2"/>
                                          </p:val>
                                        </p:tav>
                                        <p:tav tm="100000">
                                          <p:val>
                                            <p:strVal val="#ppt_x"/>
                                          </p:val>
                                        </p:tav>
                                      </p:tavLst>
                                    </p:anim>
                                    <p:anim calcmode="lin" valueType="num">
                                      <p:cBhvr>
                                        <p:cTn id="32" dur="500" fill="hold"/>
                                        <p:tgtEl>
                                          <p:spTgt spid="498"/>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nodeType="clickEffect" presetClass="entr" presetSubtype="2" presetID="2" grpId="6" fill="hold">
                                  <p:stCondLst>
                                    <p:cond delay="0"/>
                                  </p:stCondLst>
                                  <p:iterate type="el" backwards="0">
                                    <p:tmAbs val="0"/>
                                  </p:iterate>
                                  <p:childTnLst>
                                    <p:set>
                                      <p:cBhvr>
                                        <p:cTn id="36" fill="hold"/>
                                        <p:tgtEl>
                                          <p:spTgt spid="499"/>
                                        </p:tgtEl>
                                        <p:attrNameLst>
                                          <p:attrName>style.visibility</p:attrName>
                                        </p:attrNameLst>
                                      </p:cBhvr>
                                      <p:to>
                                        <p:strVal val="visible"/>
                                      </p:to>
                                    </p:set>
                                    <p:anim calcmode="lin" valueType="num">
                                      <p:cBhvr>
                                        <p:cTn id="37" dur="500" fill="hold"/>
                                        <p:tgtEl>
                                          <p:spTgt spid="499"/>
                                        </p:tgtEl>
                                        <p:attrNameLst>
                                          <p:attrName>ppt_x</p:attrName>
                                        </p:attrNameLst>
                                      </p:cBhvr>
                                      <p:tavLst>
                                        <p:tav tm="0">
                                          <p:val>
                                            <p:strVal val="1+#ppt_w/2"/>
                                          </p:val>
                                        </p:tav>
                                        <p:tav tm="100000">
                                          <p:val>
                                            <p:strVal val="#ppt_x"/>
                                          </p:val>
                                        </p:tav>
                                      </p:tavLst>
                                    </p:anim>
                                    <p:anim calcmode="lin" valueType="num">
                                      <p:cBhvr>
                                        <p:cTn id="38" dur="500" fill="hold"/>
                                        <p:tgtEl>
                                          <p:spTgt spid="499"/>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nodeType="clickEffect" presetClass="entr" presetSubtype="2" presetID="2" grpId="7" fill="hold">
                                  <p:stCondLst>
                                    <p:cond delay="0"/>
                                  </p:stCondLst>
                                  <p:iterate type="el" backwards="0">
                                    <p:tmAbs val="0"/>
                                  </p:iterate>
                                  <p:childTnLst>
                                    <p:set>
                                      <p:cBhvr>
                                        <p:cTn id="42" fill="hold"/>
                                        <p:tgtEl>
                                          <p:spTgt spid="500"/>
                                        </p:tgtEl>
                                        <p:attrNameLst>
                                          <p:attrName>style.visibility</p:attrName>
                                        </p:attrNameLst>
                                      </p:cBhvr>
                                      <p:to>
                                        <p:strVal val="visible"/>
                                      </p:to>
                                    </p:set>
                                    <p:anim calcmode="lin" valueType="num">
                                      <p:cBhvr>
                                        <p:cTn id="43" dur="500" fill="hold"/>
                                        <p:tgtEl>
                                          <p:spTgt spid="500"/>
                                        </p:tgtEl>
                                        <p:attrNameLst>
                                          <p:attrName>ppt_x</p:attrName>
                                        </p:attrNameLst>
                                      </p:cBhvr>
                                      <p:tavLst>
                                        <p:tav tm="0">
                                          <p:val>
                                            <p:strVal val="1+#ppt_w/2"/>
                                          </p:val>
                                        </p:tav>
                                        <p:tav tm="100000">
                                          <p:val>
                                            <p:strVal val="#ppt_x"/>
                                          </p:val>
                                        </p:tav>
                                      </p:tavLst>
                                    </p:anim>
                                    <p:anim calcmode="lin" valueType="num">
                                      <p:cBhvr>
                                        <p:cTn id="44" dur="500" fill="hold"/>
                                        <p:tgtEl>
                                          <p:spTgt spid="500"/>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nodeType="clickEffect" presetClass="entr" presetSubtype="2" presetID="2" grpId="8" fill="hold">
                                  <p:stCondLst>
                                    <p:cond delay="0"/>
                                  </p:stCondLst>
                                  <p:iterate type="el" backwards="0">
                                    <p:tmAbs val="0"/>
                                  </p:iterate>
                                  <p:childTnLst>
                                    <p:set>
                                      <p:cBhvr>
                                        <p:cTn id="48" fill="hold"/>
                                        <p:tgtEl>
                                          <p:spTgt spid="501"/>
                                        </p:tgtEl>
                                        <p:attrNameLst>
                                          <p:attrName>style.visibility</p:attrName>
                                        </p:attrNameLst>
                                      </p:cBhvr>
                                      <p:to>
                                        <p:strVal val="visible"/>
                                      </p:to>
                                    </p:set>
                                    <p:anim calcmode="lin" valueType="num">
                                      <p:cBhvr>
                                        <p:cTn id="49" dur="500" fill="hold"/>
                                        <p:tgtEl>
                                          <p:spTgt spid="501"/>
                                        </p:tgtEl>
                                        <p:attrNameLst>
                                          <p:attrName>ppt_x</p:attrName>
                                        </p:attrNameLst>
                                      </p:cBhvr>
                                      <p:tavLst>
                                        <p:tav tm="0">
                                          <p:val>
                                            <p:strVal val="1+#ppt_w/2"/>
                                          </p:val>
                                        </p:tav>
                                        <p:tav tm="100000">
                                          <p:val>
                                            <p:strVal val="#ppt_x"/>
                                          </p:val>
                                        </p:tav>
                                      </p:tavLst>
                                    </p:anim>
                                    <p:anim calcmode="lin" valueType="num">
                                      <p:cBhvr>
                                        <p:cTn id="50" dur="500" fill="hold"/>
                                        <p:tgtEl>
                                          <p:spTgt spid="501"/>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nodeType="clickEffect" presetClass="entr" presetSubtype="0" presetID="1" grpId="9" fill="hold">
                                  <p:stCondLst>
                                    <p:cond delay="0"/>
                                  </p:stCondLst>
                                  <p:iterate type="el" backwards="0">
                                    <p:tmAbs val="0"/>
                                  </p:iterate>
                                  <p:childTnLst>
                                    <p:set>
                                      <p:cBhvr>
                                        <p:cTn id="54" fill="hold"/>
                                        <p:tgtEl>
                                          <p:spTgt spid="49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97" grpId="4"/>
      <p:bldP build="whole" bldLvl="1" animBg="1" rev="0" advAuto="0" spid="496" grpId="3"/>
      <p:bldP build="whole" bldLvl="1" animBg="1" rev="0" advAuto="0" spid="494" grpId="1"/>
      <p:bldP build="whole" bldLvl="1" animBg="1" rev="0" advAuto="0" spid="499" grpId="6"/>
      <p:bldP build="whole" bldLvl="1" animBg="1" rev="0" advAuto="0" spid="500" grpId="7"/>
      <p:bldP build="whole" bldLvl="1" animBg="1" rev="0" advAuto="0" spid="501" grpId="8"/>
      <p:bldP build="whole" bldLvl="1" animBg="1" rev="0" advAuto="0" spid="498" grpId="5"/>
      <p:bldP build="whole" bldLvl="1" animBg="1" rev="0" advAuto="0" spid="495" grpId="2"/>
      <p:bldP build="whole" bldLvl="1" animBg="1" rev="0" advAuto="0" spid="490" grpId="9"/>
    </p:bldLst>
  </p:timing>
</p:sld>
</file>

<file path=ppt/slides/slide5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503" name="slide 52-55 titltetext1a.png" descr="slide 52-55 titltetext1a"/>
          <p:cNvPicPr/>
          <p:nvPr/>
        </p:nvPicPr>
        <p:blipFill>
          <a:blip r:embed="rId2">
            <a:extLst/>
          </a:blip>
          <a:stretch>
            <a:fillRect/>
          </a:stretch>
        </p:blipFill>
        <p:spPr>
          <a:xfrm>
            <a:off x="319087" y="1387475"/>
            <a:ext cx="7593013" cy="381000"/>
          </a:xfrm>
          <a:prstGeom prst="rect">
            <a:avLst/>
          </a:prstGeom>
          <a:ln w="12700">
            <a:miter lim="400000"/>
          </a:ln>
        </p:spPr>
      </p:pic>
      <p:sp>
        <p:nvSpPr>
          <p:cNvPr id="504" name="Shape 504"/>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6</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56 of 61</a:t>
            </a:r>
          </a:p>
        </p:txBody>
      </p:sp>
      <p:pic>
        <p:nvPicPr>
          <p:cNvPr id="505" name="next slide.png" descr="next slide"/>
          <p:cNvPicPr/>
          <p:nvPr/>
        </p:nvPicPr>
        <p:blipFill>
          <a:blip r:embed="rId3">
            <a:extLst/>
          </a:blip>
          <a:stretch>
            <a:fillRect/>
          </a:stretch>
        </p:blipFill>
        <p:spPr>
          <a:xfrm>
            <a:off x="7467600" y="5797550"/>
            <a:ext cx="1600200" cy="457200"/>
          </a:xfrm>
          <a:prstGeom prst="rect">
            <a:avLst/>
          </a:prstGeom>
          <a:ln w="12700">
            <a:miter lim="400000"/>
          </a:ln>
        </p:spPr>
      </p:pic>
      <p:pic>
        <p:nvPicPr>
          <p:cNvPr id="506" name="red-header.png" descr="red-header"/>
          <p:cNvPicPr/>
          <p:nvPr/>
        </p:nvPicPr>
        <p:blipFill>
          <a:blip r:embed="rId4">
            <a:extLst/>
          </a:blip>
          <a:stretch>
            <a:fillRect/>
          </a:stretch>
        </p:blipFill>
        <p:spPr>
          <a:xfrm>
            <a:off x="1587" y="0"/>
            <a:ext cx="9142413" cy="1447800"/>
          </a:xfrm>
          <a:prstGeom prst="rect">
            <a:avLst/>
          </a:prstGeom>
          <a:ln w="12700">
            <a:miter lim="400000"/>
          </a:ln>
        </p:spPr>
      </p:pic>
      <p:pic>
        <p:nvPicPr>
          <p:cNvPr id="507" name="vocabulario.png" descr="vocabulario"/>
          <p:cNvPicPr/>
          <p:nvPr/>
        </p:nvPicPr>
        <p:blipFill>
          <a:blip r:embed="rId5">
            <a:extLst/>
          </a:blip>
          <a:stretch>
            <a:fillRect/>
          </a:stretch>
        </p:blipFill>
        <p:spPr>
          <a:xfrm>
            <a:off x="2060575" y="685800"/>
            <a:ext cx="2273300" cy="368300"/>
          </a:xfrm>
          <a:prstGeom prst="rect">
            <a:avLst/>
          </a:prstGeom>
          <a:ln w="12700">
            <a:miter lim="400000"/>
          </a:ln>
        </p:spPr>
      </p:pic>
      <p:sp>
        <p:nvSpPr>
          <p:cNvPr id="508" name="Shape 508"/>
          <p:cNvSpPr/>
          <p:nvPr/>
        </p:nvSpPr>
        <p:spPr>
          <a:xfrm>
            <a:off x="2314575" y="1959056"/>
            <a:ext cx="1873250" cy="327961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lnSpc>
                <a:spcPct val="125000"/>
              </a:lnSpc>
            </a:pPr>
            <a:r>
              <a:rPr sz="2000">
                <a:solidFill>
                  <a:srgbClr val="FF3300"/>
                </a:solidFill>
              </a:rPr>
              <a:t>la salud</a:t>
            </a:r>
            <a:endParaRPr sz="2000">
              <a:solidFill>
                <a:srgbClr val="FF3300"/>
              </a:solidFill>
            </a:endParaRPr>
          </a:p>
          <a:p>
            <a:pPr lvl="0">
              <a:lnSpc>
                <a:spcPct val="125000"/>
              </a:lnSpc>
            </a:pPr>
            <a:r>
              <a:rPr sz="2000">
                <a:solidFill>
                  <a:srgbClr val="FF3300"/>
                </a:solidFill>
              </a:rPr>
              <a:t>un catarro</a:t>
            </a:r>
            <a:endParaRPr sz="2000">
              <a:solidFill>
                <a:srgbClr val="FF3300"/>
              </a:solidFill>
            </a:endParaRPr>
          </a:p>
          <a:p>
            <a:pPr lvl="0">
              <a:lnSpc>
                <a:spcPct val="125000"/>
              </a:lnSpc>
            </a:pPr>
            <a:r>
              <a:rPr sz="2000">
                <a:solidFill>
                  <a:srgbClr val="FF3300"/>
                </a:solidFill>
              </a:rPr>
              <a:t>una fiebre</a:t>
            </a:r>
            <a:endParaRPr sz="2000">
              <a:solidFill>
                <a:srgbClr val="FF3300"/>
              </a:solidFill>
            </a:endParaRPr>
          </a:p>
          <a:p>
            <a:pPr lvl="0">
              <a:lnSpc>
                <a:spcPct val="125000"/>
              </a:lnSpc>
            </a:pPr>
            <a:r>
              <a:rPr sz="2000">
                <a:solidFill>
                  <a:srgbClr val="FF3300"/>
                </a:solidFill>
              </a:rPr>
              <a:t>una tos</a:t>
            </a:r>
            <a:endParaRPr sz="2000">
              <a:solidFill>
                <a:srgbClr val="FF3300"/>
              </a:solidFill>
            </a:endParaRPr>
          </a:p>
          <a:p>
            <a:pPr lvl="0">
              <a:lnSpc>
                <a:spcPct val="125000"/>
              </a:lnSpc>
            </a:pPr>
            <a:r>
              <a:rPr sz="2000">
                <a:solidFill>
                  <a:srgbClr val="FF3300"/>
                </a:solidFill>
              </a:rPr>
              <a:t>el estrés</a:t>
            </a:r>
            <a:endParaRPr sz="2000">
              <a:solidFill>
                <a:srgbClr val="FF3300"/>
              </a:solidFill>
            </a:endParaRPr>
          </a:p>
          <a:p>
            <a:pPr lvl="0">
              <a:lnSpc>
                <a:spcPct val="125000"/>
              </a:lnSpc>
            </a:pPr>
            <a:r>
              <a:rPr sz="2000">
                <a:solidFill>
                  <a:srgbClr val="FF3300"/>
                </a:solidFill>
              </a:rPr>
              <a:t>el dolor </a:t>
            </a:r>
            <a:endParaRPr sz="2000">
              <a:solidFill>
                <a:srgbClr val="FF3300"/>
              </a:solidFill>
            </a:endParaRPr>
          </a:p>
          <a:p>
            <a:pPr lvl="0">
              <a:lnSpc>
                <a:spcPct val="125000"/>
              </a:lnSpc>
            </a:pPr>
            <a:r>
              <a:rPr sz="2000">
                <a:solidFill>
                  <a:srgbClr val="FF3300"/>
                </a:solidFill>
              </a:rPr>
              <a:t>   de garganta </a:t>
            </a:r>
            <a:endParaRPr sz="2000">
              <a:solidFill>
                <a:srgbClr val="FF3300"/>
              </a:solidFill>
            </a:endParaRPr>
          </a:p>
          <a:p>
            <a:pPr lvl="0">
              <a:lnSpc>
                <a:spcPct val="125000"/>
              </a:lnSpc>
            </a:pPr>
            <a:r>
              <a:rPr sz="2000">
                <a:solidFill>
                  <a:srgbClr val="FF3300"/>
                </a:solidFill>
              </a:rPr>
              <a:t>   de estómago</a:t>
            </a:r>
            <a:endParaRPr sz="2000">
              <a:solidFill>
                <a:srgbClr val="FF3300"/>
              </a:solidFill>
            </a:endParaRPr>
          </a:p>
          <a:p>
            <a:pPr lvl="0">
              <a:lnSpc>
                <a:spcPct val="125000"/>
              </a:lnSpc>
            </a:pPr>
            <a:r>
              <a:rPr sz="2000">
                <a:solidFill>
                  <a:srgbClr val="FF3300"/>
                </a:solidFill>
              </a:rPr>
              <a:t>   de cabeza</a:t>
            </a:r>
          </a:p>
        </p:txBody>
      </p:sp>
      <p:sp>
        <p:nvSpPr>
          <p:cNvPr id="509" name="Shape 509"/>
          <p:cNvSpPr/>
          <p:nvPr/>
        </p:nvSpPr>
        <p:spPr>
          <a:xfrm>
            <a:off x="4846637" y="1907884"/>
            <a:ext cx="1168401" cy="37523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2000"/>
            </a:lvl1pPr>
          </a:lstStyle>
          <a:p>
            <a:pPr lvl="0">
              <a:defRPr sz="1800"/>
            </a:pPr>
            <a:r>
              <a:rPr sz="2000"/>
              <a:t>health</a:t>
            </a:r>
          </a:p>
        </p:txBody>
      </p:sp>
      <p:sp>
        <p:nvSpPr>
          <p:cNvPr id="510" name="Shape 510"/>
          <p:cNvSpPr/>
          <p:nvPr/>
        </p:nvSpPr>
        <p:spPr>
          <a:xfrm>
            <a:off x="4846637" y="2287297"/>
            <a:ext cx="2187576" cy="37523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2000"/>
            </a:lvl1pPr>
          </a:lstStyle>
          <a:p>
            <a:pPr lvl="0">
              <a:defRPr sz="1800"/>
            </a:pPr>
            <a:r>
              <a:rPr sz="2000"/>
              <a:t>cold</a:t>
            </a:r>
          </a:p>
        </p:txBody>
      </p:sp>
      <p:sp>
        <p:nvSpPr>
          <p:cNvPr id="511" name="Shape 511"/>
          <p:cNvSpPr/>
          <p:nvPr/>
        </p:nvSpPr>
        <p:spPr>
          <a:xfrm>
            <a:off x="4846637" y="2671472"/>
            <a:ext cx="1054101" cy="37523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2000"/>
            </a:lvl1pPr>
          </a:lstStyle>
          <a:p>
            <a:pPr lvl="0">
              <a:defRPr sz="1800"/>
            </a:pPr>
            <a:r>
              <a:rPr sz="2000"/>
              <a:t>fever</a:t>
            </a:r>
          </a:p>
        </p:txBody>
      </p:sp>
      <p:sp>
        <p:nvSpPr>
          <p:cNvPr id="512" name="Shape 512"/>
          <p:cNvSpPr/>
          <p:nvPr/>
        </p:nvSpPr>
        <p:spPr>
          <a:xfrm>
            <a:off x="4846637" y="3052472"/>
            <a:ext cx="2187576" cy="37523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2000"/>
            </a:lvl1pPr>
          </a:lstStyle>
          <a:p>
            <a:pPr lvl="0">
              <a:defRPr sz="1800"/>
            </a:pPr>
            <a:r>
              <a:rPr sz="2000"/>
              <a:t>cough</a:t>
            </a:r>
          </a:p>
        </p:txBody>
      </p:sp>
      <p:sp>
        <p:nvSpPr>
          <p:cNvPr id="513" name="Shape 513"/>
          <p:cNvSpPr/>
          <p:nvPr/>
        </p:nvSpPr>
        <p:spPr>
          <a:xfrm>
            <a:off x="4846637" y="3427122"/>
            <a:ext cx="1082676" cy="37523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2000"/>
            </a:lvl1pPr>
          </a:lstStyle>
          <a:p>
            <a:pPr lvl="0">
              <a:defRPr sz="1800"/>
            </a:pPr>
            <a:r>
              <a:rPr sz="2000"/>
              <a:t>stress</a:t>
            </a:r>
          </a:p>
        </p:txBody>
      </p:sp>
      <p:sp>
        <p:nvSpPr>
          <p:cNvPr id="514" name="Shape 514"/>
          <p:cNvSpPr/>
          <p:nvPr/>
        </p:nvSpPr>
        <p:spPr>
          <a:xfrm>
            <a:off x="4846637" y="3811297"/>
            <a:ext cx="2187576" cy="37523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2000"/>
            </a:lvl1pPr>
          </a:lstStyle>
          <a:p>
            <a:pPr lvl="0">
              <a:defRPr sz="1800"/>
            </a:pPr>
            <a:r>
              <a:rPr sz="2000"/>
              <a:t>pain, ache</a:t>
            </a:r>
          </a:p>
        </p:txBody>
      </p:sp>
      <p:sp>
        <p:nvSpPr>
          <p:cNvPr id="515" name="Shape 515"/>
          <p:cNvSpPr/>
          <p:nvPr/>
        </p:nvSpPr>
        <p:spPr>
          <a:xfrm>
            <a:off x="4846637" y="4189122"/>
            <a:ext cx="2187576" cy="37523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2000"/>
            </a:lvl1pPr>
          </a:lstStyle>
          <a:p>
            <a:pPr lvl="0">
              <a:defRPr sz="1800"/>
            </a:pPr>
            <a:r>
              <a:rPr sz="2000"/>
              <a:t>sore throat</a:t>
            </a:r>
          </a:p>
        </p:txBody>
      </p:sp>
      <p:sp>
        <p:nvSpPr>
          <p:cNvPr id="516" name="Shape 516"/>
          <p:cNvSpPr/>
          <p:nvPr/>
        </p:nvSpPr>
        <p:spPr>
          <a:xfrm>
            <a:off x="4837112" y="4574884"/>
            <a:ext cx="2187576" cy="37523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2000"/>
            </a:lvl1pPr>
          </a:lstStyle>
          <a:p>
            <a:pPr lvl="0">
              <a:defRPr sz="1800"/>
            </a:pPr>
            <a:r>
              <a:rPr sz="2000"/>
              <a:t>stomachache</a:t>
            </a:r>
          </a:p>
        </p:txBody>
      </p:sp>
      <p:sp>
        <p:nvSpPr>
          <p:cNvPr id="517" name="Shape 517"/>
          <p:cNvSpPr/>
          <p:nvPr/>
        </p:nvSpPr>
        <p:spPr>
          <a:xfrm>
            <a:off x="4846637" y="4959059"/>
            <a:ext cx="2187576" cy="37523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2000"/>
            </a:lvl1pPr>
          </a:lstStyle>
          <a:p>
            <a:pPr lvl="0">
              <a:defRPr sz="1800"/>
            </a:pPr>
            <a:r>
              <a:rPr sz="2000"/>
              <a:t>headache</a:t>
            </a:r>
          </a:p>
        </p:txBody>
      </p:sp>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2" presetID="2" grpId="1" fill="hold">
                                  <p:stCondLst>
                                    <p:cond delay="0"/>
                                  </p:stCondLst>
                                  <p:iterate type="el" backwards="0">
                                    <p:tmAbs val="0"/>
                                  </p:iterate>
                                  <p:childTnLst>
                                    <p:set>
                                      <p:cBhvr>
                                        <p:cTn id="6" fill="hold"/>
                                        <p:tgtEl>
                                          <p:spTgt spid="509"/>
                                        </p:tgtEl>
                                        <p:attrNameLst>
                                          <p:attrName>style.visibility</p:attrName>
                                        </p:attrNameLst>
                                      </p:cBhvr>
                                      <p:to>
                                        <p:strVal val="visible"/>
                                      </p:to>
                                    </p:set>
                                    <p:anim calcmode="lin" valueType="num">
                                      <p:cBhvr>
                                        <p:cTn id="7" dur="500" fill="hold"/>
                                        <p:tgtEl>
                                          <p:spTgt spid="509"/>
                                        </p:tgtEl>
                                        <p:attrNameLst>
                                          <p:attrName>ppt_x</p:attrName>
                                        </p:attrNameLst>
                                      </p:cBhvr>
                                      <p:tavLst>
                                        <p:tav tm="0">
                                          <p:val>
                                            <p:strVal val="1+#ppt_w/2"/>
                                          </p:val>
                                        </p:tav>
                                        <p:tav tm="100000">
                                          <p:val>
                                            <p:strVal val="#ppt_x"/>
                                          </p:val>
                                        </p:tav>
                                      </p:tavLst>
                                    </p:anim>
                                    <p:anim calcmode="lin" valueType="num">
                                      <p:cBhvr>
                                        <p:cTn id="8" dur="500" fill="hold"/>
                                        <p:tgtEl>
                                          <p:spTgt spid="50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nodeType="clickEffect" presetClass="entr" presetSubtype="2" presetID="2" grpId="2" fill="hold">
                                  <p:stCondLst>
                                    <p:cond delay="0"/>
                                  </p:stCondLst>
                                  <p:iterate type="el" backwards="0">
                                    <p:tmAbs val="0"/>
                                  </p:iterate>
                                  <p:childTnLst>
                                    <p:set>
                                      <p:cBhvr>
                                        <p:cTn id="12" fill="hold"/>
                                        <p:tgtEl>
                                          <p:spTgt spid="510"/>
                                        </p:tgtEl>
                                        <p:attrNameLst>
                                          <p:attrName>style.visibility</p:attrName>
                                        </p:attrNameLst>
                                      </p:cBhvr>
                                      <p:to>
                                        <p:strVal val="visible"/>
                                      </p:to>
                                    </p:set>
                                    <p:anim calcmode="lin" valueType="num">
                                      <p:cBhvr>
                                        <p:cTn id="13" dur="500" fill="hold"/>
                                        <p:tgtEl>
                                          <p:spTgt spid="510"/>
                                        </p:tgtEl>
                                        <p:attrNameLst>
                                          <p:attrName>ppt_x</p:attrName>
                                        </p:attrNameLst>
                                      </p:cBhvr>
                                      <p:tavLst>
                                        <p:tav tm="0">
                                          <p:val>
                                            <p:strVal val="1+#ppt_w/2"/>
                                          </p:val>
                                        </p:tav>
                                        <p:tav tm="100000">
                                          <p:val>
                                            <p:strVal val="#ppt_x"/>
                                          </p:val>
                                        </p:tav>
                                      </p:tavLst>
                                    </p:anim>
                                    <p:anim calcmode="lin" valueType="num">
                                      <p:cBhvr>
                                        <p:cTn id="14" dur="500" fill="hold"/>
                                        <p:tgtEl>
                                          <p:spTgt spid="51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nodeType="clickEffect" presetClass="entr" presetSubtype="2" presetID="2" grpId="3" fill="hold">
                                  <p:stCondLst>
                                    <p:cond delay="0"/>
                                  </p:stCondLst>
                                  <p:iterate type="el" backwards="0">
                                    <p:tmAbs val="0"/>
                                  </p:iterate>
                                  <p:childTnLst>
                                    <p:set>
                                      <p:cBhvr>
                                        <p:cTn id="18" fill="hold"/>
                                        <p:tgtEl>
                                          <p:spTgt spid="511"/>
                                        </p:tgtEl>
                                        <p:attrNameLst>
                                          <p:attrName>style.visibility</p:attrName>
                                        </p:attrNameLst>
                                      </p:cBhvr>
                                      <p:to>
                                        <p:strVal val="visible"/>
                                      </p:to>
                                    </p:set>
                                    <p:anim calcmode="lin" valueType="num">
                                      <p:cBhvr>
                                        <p:cTn id="19" dur="500" fill="hold"/>
                                        <p:tgtEl>
                                          <p:spTgt spid="511"/>
                                        </p:tgtEl>
                                        <p:attrNameLst>
                                          <p:attrName>ppt_x</p:attrName>
                                        </p:attrNameLst>
                                      </p:cBhvr>
                                      <p:tavLst>
                                        <p:tav tm="0">
                                          <p:val>
                                            <p:strVal val="1+#ppt_w/2"/>
                                          </p:val>
                                        </p:tav>
                                        <p:tav tm="100000">
                                          <p:val>
                                            <p:strVal val="#ppt_x"/>
                                          </p:val>
                                        </p:tav>
                                      </p:tavLst>
                                    </p:anim>
                                    <p:anim calcmode="lin" valueType="num">
                                      <p:cBhvr>
                                        <p:cTn id="20" dur="500" fill="hold"/>
                                        <p:tgtEl>
                                          <p:spTgt spid="511"/>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nodeType="clickEffect" presetClass="entr" presetSubtype="2" presetID="2" grpId="4" fill="hold">
                                  <p:stCondLst>
                                    <p:cond delay="0"/>
                                  </p:stCondLst>
                                  <p:iterate type="el" backwards="0">
                                    <p:tmAbs val="0"/>
                                  </p:iterate>
                                  <p:childTnLst>
                                    <p:set>
                                      <p:cBhvr>
                                        <p:cTn id="24" fill="hold"/>
                                        <p:tgtEl>
                                          <p:spTgt spid="512"/>
                                        </p:tgtEl>
                                        <p:attrNameLst>
                                          <p:attrName>style.visibility</p:attrName>
                                        </p:attrNameLst>
                                      </p:cBhvr>
                                      <p:to>
                                        <p:strVal val="visible"/>
                                      </p:to>
                                    </p:set>
                                    <p:anim calcmode="lin" valueType="num">
                                      <p:cBhvr>
                                        <p:cTn id="25" dur="500" fill="hold"/>
                                        <p:tgtEl>
                                          <p:spTgt spid="512"/>
                                        </p:tgtEl>
                                        <p:attrNameLst>
                                          <p:attrName>ppt_x</p:attrName>
                                        </p:attrNameLst>
                                      </p:cBhvr>
                                      <p:tavLst>
                                        <p:tav tm="0">
                                          <p:val>
                                            <p:strVal val="1+#ppt_w/2"/>
                                          </p:val>
                                        </p:tav>
                                        <p:tav tm="100000">
                                          <p:val>
                                            <p:strVal val="#ppt_x"/>
                                          </p:val>
                                        </p:tav>
                                      </p:tavLst>
                                    </p:anim>
                                    <p:anim calcmode="lin" valueType="num">
                                      <p:cBhvr>
                                        <p:cTn id="26" dur="500" fill="hold"/>
                                        <p:tgtEl>
                                          <p:spTgt spid="512"/>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nodeType="clickEffect" presetClass="entr" presetSubtype="2" presetID="2" grpId="5" fill="hold">
                                  <p:stCondLst>
                                    <p:cond delay="0"/>
                                  </p:stCondLst>
                                  <p:iterate type="el" backwards="0">
                                    <p:tmAbs val="0"/>
                                  </p:iterate>
                                  <p:childTnLst>
                                    <p:set>
                                      <p:cBhvr>
                                        <p:cTn id="30" fill="hold"/>
                                        <p:tgtEl>
                                          <p:spTgt spid="513"/>
                                        </p:tgtEl>
                                        <p:attrNameLst>
                                          <p:attrName>style.visibility</p:attrName>
                                        </p:attrNameLst>
                                      </p:cBhvr>
                                      <p:to>
                                        <p:strVal val="visible"/>
                                      </p:to>
                                    </p:set>
                                    <p:anim calcmode="lin" valueType="num">
                                      <p:cBhvr>
                                        <p:cTn id="31" dur="500" fill="hold"/>
                                        <p:tgtEl>
                                          <p:spTgt spid="513"/>
                                        </p:tgtEl>
                                        <p:attrNameLst>
                                          <p:attrName>ppt_x</p:attrName>
                                        </p:attrNameLst>
                                      </p:cBhvr>
                                      <p:tavLst>
                                        <p:tav tm="0">
                                          <p:val>
                                            <p:strVal val="1+#ppt_w/2"/>
                                          </p:val>
                                        </p:tav>
                                        <p:tav tm="100000">
                                          <p:val>
                                            <p:strVal val="#ppt_x"/>
                                          </p:val>
                                        </p:tav>
                                      </p:tavLst>
                                    </p:anim>
                                    <p:anim calcmode="lin" valueType="num">
                                      <p:cBhvr>
                                        <p:cTn id="32" dur="500" fill="hold"/>
                                        <p:tgtEl>
                                          <p:spTgt spid="513"/>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nodeType="clickEffect" presetClass="entr" presetSubtype="2" presetID="2" grpId="6" fill="hold">
                                  <p:stCondLst>
                                    <p:cond delay="0"/>
                                  </p:stCondLst>
                                  <p:iterate type="el" backwards="0">
                                    <p:tmAbs val="0"/>
                                  </p:iterate>
                                  <p:childTnLst>
                                    <p:set>
                                      <p:cBhvr>
                                        <p:cTn id="36" fill="hold"/>
                                        <p:tgtEl>
                                          <p:spTgt spid="514"/>
                                        </p:tgtEl>
                                        <p:attrNameLst>
                                          <p:attrName>style.visibility</p:attrName>
                                        </p:attrNameLst>
                                      </p:cBhvr>
                                      <p:to>
                                        <p:strVal val="visible"/>
                                      </p:to>
                                    </p:set>
                                    <p:anim calcmode="lin" valueType="num">
                                      <p:cBhvr>
                                        <p:cTn id="37" dur="500" fill="hold"/>
                                        <p:tgtEl>
                                          <p:spTgt spid="514"/>
                                        </p:tgtEl>
                                        <p:attrNameLst>
                                          <p:attrName>ppt_x</p:attrName>
                                        </p:attrNameLst>
                                      </p:cBhvr>
                                      <p:tavLst>
                                        <p:tav tm="0">
                                          <p:val>
                                            <p:strVal val="1+#ppt_w/2"/>
                                          </p:val>
                                        </p:tav>
                                        <p:tav tm="100000">
                                          <p:val>
                                            <p:strVal val="#ppt_x"/>
                                          </p:val>
                                        </p:tav>
                                      </p:tavLst>
                                    </p:anim>
                                    <p:anim calcmode="lin" valueType="num">
                                      <p:cBhvr>
                                        <p:cTn id="38" dur="500" fill="hold"/>
                                        <p:tgtEl>
                                          <p:spTgt spid="514"/>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nodeType="clickEffect" presetClass="entr" presetSubtype="2" presetID="2" grpId="7" fill="hold">
                                  <p:stCondLst>
                                    <p:cond delay="0"/>
                                  </p:stCondLst>
                                  <p:iterate type="el" backwards="0">
                                    <p:tmAbs val="0"/>
                                  </p:iterate>
                                  <p:childTnLst>
                                    <p:set>
                                      <p:cBhvr>
                                        <p:cTn id="42" fill="hold"/>
                                        <p:tgtEl>
                                          <p:spTgt spid="515"/>
                                        </p:tgtEl>
                                        <p:attrNameLst>
                                          <p:attrName>style.visibility</p:attrName>
                                        </p:attrNameLst>
                                      </p:cBhvr>
                                      <p:to>
                                        <p:strVal val="visible"/>
                                      </p:to>
                                    </p:set>
                                    <p:anim calcmode="lin" valueType="num">
                                      <p:cBhvr>
                                        <p:cTn id="43" dur="500" fill="hold"/>
                                        <p:tgtEl>
                                          <p:spTgt spid="515"/>
                                        </p:tgtEl>
                                        <p:attrNameLst>
                                          <p:attrName>ppt_x</p:attrName>
                                        </p:attrNameLst>
                                      </p:cBhvr>
                                      <p:tavLst>
                                        <p:tav tm="0">
                                          <p:val>
                                            <p:strVal val="1+#ppt_w/2"/>
                                          </p:val>
                                        </p:tav>
                                        <p:tav tm="100000">
                                          <p:val>
                                            <p:strVal val="#ppt_x"/>
                                          </p:val>
                                        </p:tav>
                                      </p:tavLst>
                                    </p:anim>
                                    <p:anim calcmode="lin" valueType="num">
                                      <p:cBhvr>
                                        <p:cTn id="44" dur="500" fill="hold"/>
                                        <p:tgtEl>
                                          <p:spTgt spid="515"/>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nodeType="clickEffect" presetClass="entr" presetSubtype="2" presetID="2" grpId="8" fill="hold">
                                  <p:stCondLst>
                                    <p:cond delay="0"/>
                                  </p:stCondLst>
                                  <p:iterate type="el" backwards="0">
                                    <p:tmAbs val="0"/>
                                  </p:iterate>
                                  <p:childTnLst>
                                    <p:set>
                                      <p:cBhvr>
                                        <p:cTn id="48" fill="hold"/>
                                        <p:tgtEl>
                                          <p:spTgt spid="516"/>
                                        </p:tgtEl>
                                        <p:attrNameLst>
                                          <p:attrName>style.visibility</p:attrName>
                                        </p:attrNameLst>
                                      </p:cBhvr>
                                      <p:to>
                                        <p:strVal val="visible"/>
                                      </p:to>
                                    </p:set>
                                    <p:anim calcmode="lin" valueType="num">
                                      <p:cBhvr>
                                        <p:cTn id="49" dur="500" fill="hold"/>
                                        <p:tgtEl>
                                          <p:spTgt spid="516"/>
                                        </p:tgtEl>
                                        <p:attrNameLst>
                                          <p:attrName>ppt_x</p:attrName>
                                        </p:attrNameLst>
                                      </p:cBhvr>
                                      <p:tavLst>
                                        <p:tav tm="0">
                                          <p:val>
                                            <p:strVal val="1+#ppt_w/2"/>
                                          </p:val>
                                        </p:tav>
                                        <p:tav tm="100000">
                                          <p:val>
                                            <p:strVal val="#ppt_x"/>
                                          </p:val>
                                        </p:tav>
                                      </p:tavLst>
                                    </p:anim>
                                    <p:anim calcmode="lin" valueType="num">
                                      <p:cBhvr>
                                        <p:cTn id="50" dur="500" fill="hold"/>
                                        <p:tgtEl>
                                          <p:spTgt spid="516"/>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nodeType="clickEffect" presetClass="entr" presetSubtype="2" presetID="2" grpId="9" fill="hold">
                                  <p:stCondLst>
                                    <p:cond delay="0"/>
                                  </p:stCondLst>
                                  <p:iterate type="el" backwards="0">
                                    <p:tmAbs val="0"/>
                                  </p:iterate>
                                  <p:childTnLst>
                                    <p:set>
                                      <p:cBhvr>
                                        <p:cTn id="54" fill="hold"/>
                                        <p:tgtEl>
                                          <p:spTgt spid="517"/>
                                        </p:tgtEl>
                                        <p:attrNameLst>
                                          <p:attrName>style.visibility</p:attrName>
                                        </p:attrNameLst>
                                      </p:cBhvr>
                                      <p:to>
                                        <p:strVal val="visible"/>
                                      </p:to>
                                    </p:set>
                                    <p:anim calcmode="lin" valueType="num">
                                      <p:cBhvr>
                                        <p:cTn id="55" dur="500" fill="hold"/>
                                        <p:tgtEl>
                                          <p:spTgt spid="517"/>
                                        </p:tgtEl>
                                        <p:attrNameLst>
                                          <p:attrName>ppt_x</p:attrName>
                                        </p:attrNameLst>
                                      </p:cBhvr>
                                      <p:tavLst>
                                        <p:tav tm="0">
                                          <p:val>
                                            <p:strVal val="1+#ppt_w/2"/>
                                          </p:val>
                                        </p:tav>
                                        <p:tav tm="100000">
                                          <p:val>
                                            <p:strVal val="#ppt_x"/>
                                          </p:val>
                                        </p:tav>
                                      </p:tavLst>
                                    </p:anim>
                                    <p:anim calcmode="lin" valueType="num">
                                      <p:cBhvr>
                                        <p:cTn id="56" dur="500" fill="hold"/>
                                        <p:tgtEl>
                                          <p:spTgt spid="517"/>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nodeType="clickEffect" presetClass="entr" presetSubtype="0" presetID="1" grpId="10" fill="hold">
                                  <p:stCondLst>
                                    <p:cond delay="0"/>
                                  </p:stCondLst>
                                  <p:iterate type="el" backwards="0">
                                    <p:tmAbs val="0"/>
                                  </p:iterate>
                                  <p:childTnLst>
                                    <p:set>
                                      <p:cBhvr>
                                        <p:cTn id="60" fill="hold"/>
                                        <p:tgtEl>
                                          <p:spTgt spid="50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10" grpId="2"/>
      <p:bldP build="whole" bldLvl="1" animBg="1" rev="0" advAuto="0" spid="511" grpId="3"/>
      <p:bldP build="whole" bldLvl="1" animBg="1" rev="0" advAuto="0" spid="514" grpId="6"/>
      <p:bldP build="whole" bldLvl="1" animBg="1" rev="0" advAuto="0" spid="509" grpId="1"/>
      <p:bldP build="whole" bldLvl="1" animBg="1" rev="0" advAuto="0" spid="515" grpId="7"/>
      <p:bldP build="whole" bldLvl="1" animBg="1" rev="0" advAuto="0" spid="516" grpId="8"/>
      <p:bldP build="whole" bldLvl="1" animBg="1" rev="0" advAuto="0" spid="517" grpId="9"/>
      <p:bldP build="whole" bldLvl="1" animBg="1" rev="0" advAuto="0" spid="505" grpId="10"/>
      <p:bldP build="whole" bldLvl="1" animBg="1" rev="0" advAuto="0" spid="513" grpId="5"/>
      <p:bldP build="whole" bldLvl="1" animBg="1" rev="0" advAuto="0" spid="512" grpId="4"/>
    </p:bldLst>
  </p:timing>
</p:sld>
</file>

<file path=ppt/slides/slide5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519" name="slide 52-55 titltetext1a.png" descr="slide 52-55 titltetext1a"/>
          <p:cNvPicPr/>
          <p:nvPr/>
        </p:nvPicPr>
        <p:blipFill>
          <a:blip r:embed="rId2">
            <a:extLst/>
          </a:blip>
          <a:stretch>
            <a:fillRect/>
          </a:stretch>
        </p:blipFill>
        <p:spPr>
          <a:xfrm>
            <a:off x="319087" y="1387475"/>
            <a:ext cx="7593013" cy="381000"/>
          </a:xfrm>
          <a:prstGeom prst="rect">
            <a:avLst/>
          </a:prstGeom>
          <a:ln w="12700">
            <a:miter lim="400000"/>
          </a:ln>
        </p:spPr>
      </p:pic>
      <p:sp>
        <p:nvSpPr>
          <p:cNvPr id="520" name="Shape 520"/>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6</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57 of 61</a:t>
            </a:r>
          </a:p>
        </p:txBody>
      </p:sp>
      <p:pic>
        <p:nvPicPr>
          <p:cNvPr id="521" name="next slide.png" descr="next slide"/>
          <p:cNvPicPr/>
          <p:nvPr/>
        </p:nvPicPr>
        <p:blipFill>
          <a:blip r:embed="rId3">
            <a:extLst/>
          </a:blip>
          <a:stretch>
            <a:fillRect/>
          </a:stretch>
        </p:blipFill>
        <p:spPr>
          <a:xfrm>
            <a:off x="7467600" y="5797550"/>
            <a:ext cx="1600200" cy="457200"/>
          </a:xfrm>
          <a:prstGeom prst="rect">
            <a:avLst/>
          </a:prstGeom>
          <a:ln w="12700">
            <a:miter lim="400000"/>
          </a:ln>
        </p:spPr>
      </p:pic>
      <p:pic>
        <p:nvPicPr>
          <p:cNvPr id="522" name="red-header.png" descr="red-header"/>
          <p:cNvPicPr/>
          <p:nvPr/>
        </p:nvPicPr>
        <p:blipFill>
          <a:blip r:embed="rId4">
            <a:extLst/>
          </a:blip>
          <a:stretch>
            <a:fillRect/>
          </a:stretch>
        </p:blipFill>
        <p:spPr>
          <a:xfrm>
            <a:off x="1587" y="0"/>
            <a:ext cx="9142413" cy="1447800"/>
          </a:xfrm>
          <a:prstGeom prst="rect">
            <a:avLst/>
          </a:prstGeom>
          <a:ln w="12700">
            <a:miter lim="400000"/>
          </a:ln>
        </p:spPr>
      </p:pic>
      <p:pic>
        <p:nvPicPr>
          <p:cNvPr id="523" name="vocabulario.png" descr="vocabulario"/>
          <p:cNvPicPr/>
          <p:nvPr/>
        </p:nvPicPr>
        <p:blipFill>
          <a:blip r:embed="rId5">
            <a:extLst/>
          </a:blip>
          <a:stretch>
            <a:fillRect/>
          </a:stretch>
        </p:blipFill>
        <p:spPr>
          <a:xfrm>
            <a:off x="2060575" y="685800"/>
            <a:ext cx="2273300" cy="368300"/>
          </a:xfrm>
          <a:prstGeom prst="rect">
            <a:avLst/>
          </a:prstGeom>
          <a:ln w="12700">
            <a:miter lim="400000"/>
          </a:ln>
        </p:spPr>
      </p:pic>
      <p:sp>
        <p:nvSpPr>
          <p:cNvPr id="524" name="Shape 524"/>
          <p:cNvSpPr/>
          <p:nvPr/>
        </p:nvSpPr>
        <p:spPr>
          <a:xfrm>
            <a:off x="2036762" y="1942691"/>
            <a:ext cx="3562351" cy="2553518"/>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lnSpc>
                <a:spcPct val="125000"/>
              </a:lnSpc>
            </a:pPr>
            <a:r>
              <a:rPr sz="2000">
                <a:solidFill>
                  <a:srgbClr val="FF3300"/>
                </a:solidFill>
              </a:rPr>
              <a:t>el examen físico </a:t>
            </a:r>
            <a:endParaRPr sz="2000">
              <a:solidFill>
                <a:srgbClr val="FF3300"/>
              </a:solidFill>
            </a:endParaRPr>
          </a:p>
          <a:p>
            <a:pPr lvl="0">
              <a:lnSpc>
                <a:spcPct val="125000"/>
              </a:lnSpc>
            </a:pPr>
            <a:r>
              <a:rPr sz="2000">
                <a:solidFill>
                  <a:srgbClr val="FF3300"/>
                </a:solidFill>
              </a:rPr>
              <a:t>la tensión arterial</a:t>
            </a:r>
            <a:endParaRPr sz="2000">
              <a:solidFill>
                <a:srgbClr val="FF3300"/>
              </a:solidFill>
            </a:endParaRPr>
          </a:p>
          <a:p>
            <a:pPr lvl="0">
              <a:lnSpc>
                <a:spcPct val="125000"/>
              </a:lnSpc>
            </a:pPr>
            <a:r>
              <a:rPr sz="2000">
                <a:solidFill>
                  <a:srgbClr val="FF3300"/>
                </a:solidFill>
              </a:rPr>
              <a:t>el pulso</a:t>
            </a:r>
            <a:endParaRPr sz="2000">
              <a:solidFill>
                <a:srgbClr val="FF3300"/>
              </a:solidFill>
            </a:endParaRPr>
          </a:p>
          <a:p>
            <a:pPr lvl="0">
              <a:lnSpc>
                <a:spcPct val="125000"/>
              </a:lnSpc>
            </a:pPr>
            <a:r>
              <a:rPr sz="2000">
                <a:solidFill>
                  <a:srgbClr val="FF3300"/>
                </a:solidFill>
              </a:rPr>
              <a:t>la consulta</a:t>
            </a:r>
            <a:endParaRPr sz="2000">
              <a:solidFill>
                <a:srgbClr val="FF3300"/>
              </a:solidFill>
            </a:endParaRPr>
          </a:p>
          <a:p>
            <a:pPr lvl="0">
              <a:lnSpc>
                <a:spcPct val="125000"/>
              </a:lnSpc>
            </a:pPr>
            <a:r>
              <a:rPr sz="2000">
                <a:solidFill>
                  <a:srgbClr val="FF3300"/>
                </a:solidFill>
              </a:rPr>
              <a:t>el/la médico(a)</a:t>
            </a:r>
            <a:endParaRPr sz="2000">
              <a:solidFill>
                <a:srgbClr val="FF3300"/>
              </a:solidFill>
            </a:endParaRPr>
          </a:p>
          <a:p>
            <a:pPr lvl="0">
              <a:lnSpc>
                <a:spcPct val="125000"/>
              </a:lnSpc>
            </a:pPr>
            <a:r>
              <a:rPr sz="2000">
                <a:solidFill>
                  <a:srgbClr val="FF3300"/>
                </a:solidFill>
              </a:rPr>
              <a:t>el/la enfermero(a)</a:t>
            </a:r>
            <a:endParaRPr sz="2000">
              <a:solidFill>
                <a:srgbClr val="FF3300"/>
              </a:solidFill>
            </a:endParaRPr>
          </a:p>
          <a:p>
            <a:pPr lvl="0">
              <a:lnSpc>
                <a:spcPct val="125000"/>
              </a:lnSpc>
            </a:pPr>
            <a:r>
              <a:rPr sz="2000">
                <a:solidFill>
                  <a:srgbClr val="FF3300"/>
                </a:solidFill>
              </a:rPr>
              <a:t>el/la paciente</a:t>
            </a:r>
          </a:p>
        </p:txBody>
      </p:sp>
      <p:sp>
        <p:nvSpPr>
          <p:cNvPr id="525" name="Shape 525"/>
          <p:cNvSpPr/>
          <p:nvPr/>
        </p:nvSpPr>
        <p:spPr>
          <a:xfrm>
            <a:off x="4657725" y="1911059"/>
            <a:ext cx="2187575" cy="37523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2000"/>
            </a:lvl1pPr>
          </a:lstStyle>
          <a:p>
            <a:pPr lvl="0">
              <a:defRPr sz="1800"/>
            </a:pPr>
            <a:r>
              <a:rPr sz="2000"/>
              <a:t>physical</a:t>
            </a:r>
          </a:p>
        </p:txBody>
      </p:sp>
      <p:sp>
        <p:nvSpPr>
          <p:cNvPr id="526" name="Shape 526"/>
          <p:cNvSpPr/>
          <p:nvPr/>
        </p:nvSpPr>
        <p:spPr>
          <a:xfrm>
            <a:off x="4657725" y="2269834"/>
            <a:ext cx="2187575" cy="37523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nSpc>
                <a:spcPct val="125000"/>
              </a:lnSpc>
              <a:defRPr sz="2000"/>
            </a:lvl1pPr>
          </a:lstStyle>
          <a:p>
            <a:pPr lvl="0">
              <a:defRPr sz="1800"/>
            </a:pPr>
            <a:r>
              <a:rPr sz="2000"/>
              <a:t>blood pressure</a:t>
            </a:r>
          </a:p>
        </p:txBody>
      </p:sp>
      <p:sp>
        <p:nvSpPr>
          <p:cNvPr id="527" name="Shape 527"/>
          <p:cNvSpPr/>
          <p:nvPr/>
        </p:nvSpPr>
        <p:spPr>
          <a:xfrm>
            <a:off x="4657725" y="2649247"/>
            <a:ext cx="2187575" cy="37523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nSpc>
                <a:spcPct val="125000"/>
              </a:lnSpc>
              <a:defRPr sz="2000"/>
            </a:lvl1pPr>
          </a:lstStyle>
          <a:p>
            <a:pPr lvl="0">
              <a:defRPr sz="1800"/>
            </a:pPr>
            <a:r>
              <a:rPr sz="2000"/>
              <a:t>pulse</a:t>
            </a:r>
          </a:p>
        </p:txBody>
      </p:sp>
      <p:sp>
        <p:nvSpPr>
          <p:cNvPr id="528" name="Shape 528"/>
          <p:cNvSpPr/>
          <p:nvPr/>
        </p:nvSpPr>
        <p:spPr>
          <a:xfrm>
            <a:off x="4657725" y="3054059"/>
            <a:ext cx="2701925" cy="37523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2000"/>
            </a:lvl1pPr>
          </a:lstStyle>
          <a:p>
            <a:pPr lvl="0">
              <a:defRPr sz="1800"/>
            </a:pPr>
            <a:r>
              <a:rPr sz="2000"/>
              <a:t>doctor’s office</a:t>
            </a:r>
          </a:p>
        </p:txBody>
      </p:sp>
      <p:sp>
        <p:nvSpPr>
          <p:cNvPr id="529" name="Shape 529"/>
          <p:cNvSpPr/>
          <p:nvPr/>
        </p:nvSpPr>
        <p:spPr>
          <a:xfrm>
            <a:off x="4657725" y="3431884"/>
            <a:ext cx="1101725" cy="37523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2000"/>
            </a:lvl1pPr>
          </a:lstStyle>
          <a:p>
            <a:pPr lvl="0">
              <a:defRPr sz="1800"/>
            </a:pPr>
            <a:r>
              <a:rPr sz="2000"/>
              <a:t>doctor</a:t>
            </a:r>
          </a:p>
        </p:txBody>
      </p:sp>
      <p:sp>
        <p:nvSpPr>
          <p:cNvPr id="530" name="Shape 530"/>
          <p:cNvSpPr/>
          <p:nvPr/>
        </p:nvSpPr>
        <p:spPr>
          <a:xfrm>
            <a:off x="4657725" y="3808122"/>
            <a:ext cx="2187575" cy="37523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2000"/>
            </a:lvl1pPr>
          </a:lstStyle>
          <a:p>
            <a:pPr lvl="0">
              <a:defRPr sz="1800"/>
            </a:pPr>
            <a:r>
              <a:rPr sz="2000"/>
              <a:t>nurse</a:t>
            </a:r>
          </a:p>
        </p:txBody>
      </p:sp>
      <p:sp>
        <p:nvSpPr>
          <p:cNvPr id="531" name="Shape 531"/>
          <p:cNvSpPr/>
          <p:nvPr/>
        </p:nvSpPr>
        <p:spPr>
          <a:xfrm>
            <a:off x="4657725" y="4192297"/>
            <a:ext cx="2187575" cy="37523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2000"/>
            </a:lvl1pPr>
          </a:lstStyle>
          <a:p>
            <a:pPr lvl="0">
              <a:defRPr sz="1800"/>
            </a:pPr>
            <a:r>
              <a:rPr sz="2000"/>
              <a:t>patient</a:t>
            </a:r>
          </a:p>
        </p:txBody>
      </p:sp>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2" presetID="2" grpId="1" fill="hold">
                                  <p:stCondLst>
                                    <p:cond delay="0"/>
                                  </p:stCondLst>
                                  <p:iterate type="el" backwards="0">
                                    <p:tmAbs val="0"/>
                                  </p:iterate>
                                  <p:childTnLst>
                                    <p:set>
                                      <p:cBhvr>
                                        <p:cTn id="6" fill="hold"/>
                                        <p:tgtEl>
                                          <p:spTgt spid="525"/>
                                        </p:tgtEl>
                                        <p:attrNameLst>
                                          <p:attrName>style.visibility</p:attrName>
                                        </p:attrNameLst>
                                      </p:cBhvr>
                                      <p:to>
                                        <p:strVal val="visible"/>
                                      </p:to>
                                    </p:set>
                                    <p:anim calcmode="lin" valueType="num">
                                      <p:cBhvr>
                                        <p:cTn id="7" dur="500" fill="hold"/>
                                        <p:tgtEl>
                                          <p:spTgt spid="525"/>
                                        </p:tgtEl>
                                        <p:attrNameLst>
                                          <p:attrName>ppt_x</p:attrName>
                                        </p:attrNameLst>
                                      </p:cBhvr>
                                      <p:tavLst>
                                        <p:tav tm="0">
                                          <p:val>
                                            <p:strVal val="1+#ppt_w/2"/>
                                          </p:val>
                                        </p:tav>
                                        <p:tav tm="100000">
                                          <p:val>
                                            <p:strVal val="#ppt_x"/>
                                          </p:val>
                                        </p:tav>
                                      </p:tavLst>
                                    </p:anim>
                                    <p:anim calcmode="lin" valueType="num">
                                      <p:cBhvr>
                                        <p:cTn id="8" dur="500" fill="hold"/>
                                        <p:tgtEl>
                                          <p:spTgt spid="52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nodeType="clickEffect" presetClass="entr" presetSubtype="2" presetID="2" grpId="2" fill="hold">
                                  <p:stCondLst>
                                    <p:cond delay="0"/>
                                  </p:stCondLst>
                                  <p:iterate type="el" backwards="0">
                                    <p:tmAbs val="0"/>
                                  </p:iterate>
                                  <p:childTnLst>
                                    <p:set>
                                      <p:cBhvr>
                                        <p:cTn id="12" fill="hold"/>
                                        <p:tgtEl>
                                          <p:spTgt spid="526"/>
                                        </p:tgtEl>
                                        <p:attrNameLst>
                                          <p:attrName>style.visibility</p:attrName>
                                        </p:attrNameLst>
                                      </p:cBhvr>
                                      <p:to>
                                        <p:strVal val="visible"/>
                                      </p:to>
                                    </p:set>
                                    <p:anim calcmode="lin" valueType="num">
                                      <p:cBhvr>
                                        <p:cTn id="13" dur="500" fill="hold"/>
                                        <p:tgtEl>
                                          <p:spTgt spid="526"/>
                                        </p:tgtEl>
                                        <p:attrNameLst>
                                          <p:attrName>ppt_x</p:attrName>
                                        </p:attrNameLst>
                                      </p:cBhvr>
                                      <p:tavLst>
                                        <p:tav tm="0">
                                          <p:val>
                                            <p:strVal val="1+#ppt_w/2"/>
                                          </p:val>
                                        </p:tav>
                                        <p:tav tm="100000">
                                          <p:val>
                                            <p:strVal val="#ppt_x"/>
                                          </p:val>
                                        </p:tav>
                                      </p:tavLst>
                                    </p:anim>
                                    <p:anim calcmode="lin" valueType="num">
                                      <p:cBhvr>
                                        <p:cTn id="14" dur="500" fill="hold"/>
                                        <p:tgtEl>
                                          <p:spTgt spid="52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nodeType="clickEffect" presetClass="entr" presetSubtype="2" presetID="2" grpId="3" fill="hold">
                                  <p:stCondLst>
                                    <p:cond delay="0"/>
                                  </p:stCondLst>
                                  <p:iterate type="el" backwards="0">
                                    <p:tmAbs val="0"/>
                                  </p:iterate>
                                  <p:childTnLst>
                                    <p:set>
                                      <p:cBhvr>
                                        <p:cTn id="18" fill="hold"/>
                                        <p:tgtEl>
                                          <p:spTgt spid="527"/>
                                        </p:tgtEl>
                                        <p:attrNameLst>
                                          <p:attrName>style.visibility</p:attrName>
                                        </p:attrNameLst>
                                      </p:cBhvr>
                                      <p:to>
                                        <p:strVal val="visible"/>
                                      </p:to>
                                    </p:set>
                                    <p:anim calcmode="lin" valueType="num">
                                      <p:cBhvr>
                                        <p:cTn id="19" dur="500" fill="hold"/>
                                        <p:tgtEl>
                                          <p:spTgt spid="527"/>
                                        </p:tgtEl>
                                        <p:attrNameLst>
                                          <p:attrName>ppt_x</p:attrName>
                                        </p:attrNameLst>
                                      </p:cBhvr>
                                      <p:tavLst>
                                        <p:tav tm="0">
                                          <p:val>
                                            <p:strVal val="1+#ppt_w/2"/>
                                          </p:val>
                                        </p:tav>
                                        <p:tav tm="100000">
                                          <p:val>
                                            <p:strVal val="#ppt_x"/>
                                          </p:val>
                                        </p:tav>
                                      </p:tavLst>
                                    </p:anim>
                                    <p:anim calcmode="lin" valueType="num">
                                      <p:cBhvr>
                                        <p:cTn id="20" dur="500" fill="hold"/>
                                        <p:tgtEl>
                                          <p:spTgt spid="52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nodeType="clickEffect" presetClass="entr" presetSubtype="2" presetID="2" grpId="4" fill="hold">
                                  <p:stCondLst>
                                    <p:cond delay="0"/>
                                  </p:stCondLst>
                                  <p:iterate type="el" backwards="0">
                                    <p:tmAbs val="0"/>
                                  </p:iterate>
                                  <p:childTnLst>
                                    <p:set>
                                      <p:cBhvr>
                                        <p:cTn id="24" fill="hold"/>
                                        <p:tgtEl>
                                          <p:spTgt spid="528"/>
                                        </p:tgtEl>
                                        <p:attrNameLst>
                                          <p:attrName>style.visibility</p:attrName>
                                        </p:attrNameLst>
                                      </p:cBhvr>
                                      <p:to>
                                        <p:strVal val="visible"/>
                                      </p:to>
                                    </p:set>
                                    <p:anim calcmode="lin" valueType="num">
                                      <p:cBhvr>
                                        <p:cTn id="25" dur="500" fill="hold"/>
                                        <p:tgtEl>
                                          <p:spTgt spid="528"/>
                                        </p:tgtEl>
                                        <p:attrNameLst>
                                          <p:attrName>ppt_x</p:attrName>
                                        </p:attrNameLst>
                                      </p:cBhvr>
                                      <p:tavLst>
                                        <p:tav tm="0">
                                          <p:val>
                                            <p:strVal val="1+#ppt_w/2"/>
                                          </p:val>
                                        </p:tav>
                                        <p:tav tm="100000">
                                          <p:val>
                                            <p:strVal val="#ppt_x"/>
                                          </p:val>
                                        </p:tav>
                                      </p:tavLst>
                                    </p:anim>
                                    <p:anim calcmode="lin" valueType="num">
                                      <p:cBhvr>
                                        <p:cTn id="26" dur="500" fill="hold"/>
                                        <p:tgtEl>
                                          <p:spTgt spid="528"/>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nodeType="clickEffect" presetClass="entr" presetSubtype="2" presetID="2" grpId="5" fill="hold">
                                  <p:stCondLst>
                                    <p:cond delay="0"/>
                                  </p:stCondLst>
                                  <p:iterate type="el" backwards="0">
                                    <p:tmAbs val="0"/>
                                  </p:iterate>
                                  <p:childTnLst>
                                    <p:set>
                                      <p:cBhvr>
                                        <p:cTn id="30" fill="hold"/>
                                        <p:tgtEl>
                                          <p:spTgt spid="529"/>
                                        </p:tgtEl>
                                        <p:attrNameLst>
                                          <p:attrName>style.visibility</p:attrName>
                                        </p:attrNameLst>
                                      </p:cBhvr>
                                      <p:to>
                                        <p:strVal val="visible"/>
                                      </p:to>
                                    </p:set>
                                    <p:anim calcmode="lin" valueType="num">
                                      <p:cBhvr>
                                        <p:cTn id="31" dur="500" fill="hold"/>
                                        <p:tgtEl>
                                          <p:spTgt spid="529"/>
                                        </p:tgtEl>
                                        <p:attrNameLst>
                                          <p:attrName>ppt_x</p:attrName>
                                        </p:attrNameLst>
                                      </p:cBhvr>
                                      <p:tavLst>
                                        <p:tav tm="0">
                                          <p:val>
                                            <p:strVal val="1+#ppt_w/2"/>
                                          </p:val>
                                        </p:tav>
                                        <p:tav tm="100000">
                                          <p:val>
                                            <p:strVal val="#ppt_x"/>
                                          </p:val>
                                        </p:tav>
                                      </p:tavLst>
                                    </p:anim>
                                    <p:anim calcmode="lin" valueType="num">
                                      <p:cBhvr>
                                        <p:cTn id="32" dur="500" fill="hold"/>
                                        <p:tgtEl>
                                          <p:spTgt spid="529"/>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nodeType="clickEffect" presetClass="entr" presetSubtype="2" presetID="2" grpId="6" fill="hold">
                                  <p:stCondLst>
                                    <p:cond delay="0"/>
                                  </p:stCondLst>
                                  <p:iterate type="el" backwards="0">
                                    <p:tmAbs val="0"/>
                                  </p:iterate>
                                  <p:childTnLst>
                                    <p:set>
                                      <p:cBhvr>
                                        <p:cTn id="36" fill="hold"/>
                                        <p:tgtEl>
                                          <p:spTgt spid="530"/>
                                        </p:tgtEl>
                                        <p:attrNameLst>
                                          <p:attrName>style.visibility</p:attrName>
                                        </p:attrNameLst>
                                      </p:cBhvr>
                                      <p:to>
                                        <p:strVal val="visible"/>
                                      </p:to>
                                    </p:set>
                                    <p:anim calcmode="lin" valueType="num">
                                      <p:cBhvr>
                                        <p:cTn id="37" dur="500" fill="hold"/>
                                        <p:tgtEl>
                                          <p:spTgt spid="530"/>
                                        </p:tgtEl>
                                        <p:attrNameLst>
                                          <p:attrName>ppt_x</p:attrName>
                                        </p:attrNameLst>
                                      </p:cBhvr>
                                      <p:tavLst>
                                        <p:tav tm="0">
                                          <p:val>
                                            <p:strVal val="1+#ppt_w/2"/>
                                          </p:val>
                                        </p:tav>
                                        <p:tav tm="100000">
                                          <p:val>
                                            <p:strVal val="#ppt_x"/>
                                          </p:val>
                                        </p:tav>
                                      </p:tavLst>
                                    </p:anim>
                                    <p:anim calcmode="lin" valueType="num">
                                      <p:cBhvr>
                                        <p:cTn id="38" dur="500" fill="hold"/>
                                        <p:tgtEl>
                                          <p:spTgt spid="530"/>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nodeType="clickEffect" presetClass="entr" presetSubtype="2" presetID="2" grpId="7" fill="hold">
                                  <p:stCondLst>
                                    <p:cond delay="0"/>
                                  </p:stCondLst>
                                  <p:iterate type="el" backwards="0">
                                    <p:tmAbs val="0"/>
                                  </p:iterate>
                                  <p:childTnLst>
                                    <p:set>
                                      <p:cBhvr>
                                        <p:cTn id="42" fill="hold"/>
                                        <p:tgtEl>
                                          <p:spTgt spid="531"/>
                                        </p:tgtEl>
                                        <p:attrNameLst>
                                          <p:attrName>style.visibility</p:attrName>
                                        </p:attrNameLst>
                                      </p:cBhvr>
                                      <p:to>
                                        <p:strVal val="visible"/>
                                      </p:to>
                                    </p:set>
                                    <p:anim calcmode="lin" valueType="num">
                                      <p:cBhvr>
                                        <p:cTn id="43" dur="500" fill="hold"/>
                                        <p:tgtEl>
                                          <p:spTgt spid="531"/>
                                        </p:tgtEl>
                                        <p:attrNameLst>
                                          <p:attrName>ppt_x</p:attrName>
                                        </p:attrNameLst>
                                      </p:cBhvr>
                                      <p:tavLst>
                                        <p:tav tm="0">
                                          <p:val>
                                            <p:strVal val="1+#ppt_w/2"/>
                                          </p:val>
                                        </p:tav>
                                        <p:tav tm="100000">
                                          <p:val>
                                            <p:strVal val="#ppt_x"/>
                                          </p:val>
                                        </p:tav>
                                      </p:tavLst>
                                    </p:anim>
                                    <p:anim calcmode="lin" valueType="num">
                                      <p:cBhvr>
                                        <p:cTn id="44" dur="500" fill="hold"/>
                                        <p:tgtEl>
                                          <p:spTgt spid="531"/>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nodeType="clickEffect" presetClass="entr" presetSubtype="0" presetID="1" grpId="8" fill="hold">
                                  <p:stCondLst>
                                    <p:cond delay="0"/>
                                  </p:stCondLst>
                                  <p:iterate type="el" backwards="0">
                                    <p:tmAbs val="0"/>
                                  </p:iterate>
                                  <p:childTnLst>
                                    <p:set>
                                      <p:cBhvr>
                                        <p:cTn id="48" fill="hold"/>
                                        <p:tgtEl>
                                          <p:spTgt spid="52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27" grpId="3"/>
      <p:bldP build="whole" bldLvl="1" animBg="1" rev="0" advAuto="0" spid="530" grpId="6"/>
      <p:bldP build="whole" bldLvl="1" animBg="1" rev="0" advAuto="0" spid="525" grpId="1"/>
      <p:bldP build="whole" bldLvl="1" animBg="1" rev="0" advAuto="0" spid="529" grpId="5"/>
      <p:bldP build="whole" bldLvl="1" animBg="1" rev="0" advAuto="0" spid="528" grpId="4"/>
      <p:bldP build="whole" bldLvl="1" animBg="1" rev="0" advAuto="0" spid="526" grpId="2"/>
      <p:bldP build="whole" bldLvl="1" animBg="1" rev="0" advAuto="0" spid="531" grpId="7"/>
      <p:bldP build="whole" bldLvl="1" animBg="1" rev="0" advAuto="0" spid="521" grpId="8"/>
    </p:bldLst>
  </p:timing>
</p:sld>
</file>

<file path=ppt/slides/slide5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533" name="slide 52-55 titltetext1a.png" descr="slide 52-55 titltetext1a"/>
          <p:cNvPicPr/>
          <p:nvPr/>
        </p:nvPicPr>
        <p:blipFill>
          <a:blip r:embed="rId2">
            <a:extLst/>
          </a:blip>
          <a:stretch>
            <a:fillRect/>
          </a:stretch>
        </p:blipFill>
        <p:spPr>
          <a:xfrm>
            <a:off x="319087" y="1387475"/>
            <a:ext cx="7593013" cy="381000"/>
          </a:xfrm>
          <a:prstGeom prst="rect">
            <a:avLst/>
          </a:prstGeom>
          <a:ln w="12700">
            <a:miter lim="400000"/>
          </a:ln>
        </p:spPr>
      </p:pic>
      <p:sp>
        <p:nvSpPr>
          <p:cNvPr id="534" name="Shape 534"/>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6</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58 of 61</a:t>
            </a:r>
          </a:p>
        </p:txBody>
      </p:sp>
      <p:pic>
        <p:nvPicPr>
          <p:cNvPr id="535" name="red-header.png" descr="red-header"/>
          <p:cNvPicPr/>
          <p:nvPr/>
        </p:nvPicPr>
        <p:blipFill>
          <a:blip r:embed="rId3">
            <a:extLst/>
          </a:blip>
          <a:stretch>
            <a:fillRect/>
          </a:stretch>
        </p:blipFill>
        <p:spPr>
          <a:xfrm>
            <a:off x="1587" y="0"/>
            <a:ext cx="9142413" cy="1447800"/>
          </a:xfrm>
          <a:prstGeom prst="rect">
            <a:avLst/>
          </a:prstGeom>
          <a:ln w="12700">
            <a:miter lim="400000"/>
          </a:ln>
        </p:spPr>
      </p:pic>
      <p:pic>
        <p:nvPicPr>
          <p:cNvPr id="536" name="vocabulario.png" descr="vocabulario"/>
          <p:cNvPicPr/>
          <p:nvPr/>
        </p:nvPicPr>
        <p:blipFill>
          <a:blip r:embed="rId4">
            <a:extLst/>
          </a:blip>
          <a:stretch>
            <a:fillRect/>
          </a:stretch>
        </p:blipFill>
        <p:spPr>
          <a:xfrm>
            <a:off x="2060575" y="685800"/>
            <a:ext cx="2273300" cy="368300"/>
          </a:xfrm>
          <a:prstGeom prst="rect">
            <a:avLst/>
          </a:prstGeom>
          <a:ln w="12700">
            <a:miter lim="400000"/>
          </a:ln>
        </p:spPr>
      </p:pic>
      <p:pic>
        <p:nvPicPr>
          <p:cNvPr id="537" name="next slide.png" descr="next slide"/>
          <p:cNvPicPr/>
          <p:nvPr/>
        </p:nvPicPr>
        <p:blipFill>
          <a:blip r:embed="rId5">
            <a:extLst/>
          </a:blip>
          <a:stretch>
            <a:fillRect/>
          </a:stretch>
        </p:blipFill>
        <p:spPr>
          <a:xfrm>
            <a:off x="7467600" y="5797550"/>
            <a:ext cx="1600200" cy="457200"/>
          </a:xfrm>
          <a:prstGeom prst="rect">
            <a:avLst/>
          </a:prstGeom>
          <a:ln w="12700">
            <a:miter lim="400000"/>
          </a:ln>
        </p:spPr>
      </p:pic>
      <p:sp>
        <p:nvSpPr>
          <p:cNvPr id="538" name="Shape 538"/>
          <p:cNvSpPr/>
          <p:nvPr/>
        </p:nvSpPr>
        <p:spPr>
          <a:xfrm>
            <a:off x="1809750" y="1930540"/>
            <a:ext cx="3478213" cy="219047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lnSpc>
                <a:spcPct val="125000"/>
              </a:lnSpc>
            </a:pPr>
            <a:r>
              <a:rPr sz="2000">
                <a:solidFill>
                  <a:srgbClr val="FF3300"/>
                </a:solidFill>
              </a:rPr>
              <a:t>la farmacia</a:t>
            </a:r>
            <a:endParaRPr sz="2000">
              <a:solidFill>
                <a:srgbClr val="FF3300"/>
              </a:solidFill>
            </a:endParaRPr>
          </a:p>
          <a:p>
            <a:pPr lvl="0">
              <a:lnSpc>
                <a:spcPct val="125000"/>
              </a:lnSpc>
            </a:pPr>
            <a:r>
              <a:rPr sz="2000">
                <a:solidFill>
                  <a:srgbClr val="FF3300"/>
                </a:solidFill>
              </a:rPr>
              <a:t>el/la farmacéutico(a)</a:t>
            </a:r>
            <a:endParaRPr sz="2000">
              <a:solidFill>
                <a:srgbClr val="FF3300"/>
              </a:solidFill>
            </a:endParaRPr>
          </a:p>
          <a:p>
            <a:pPr lvl="0">
              <a:lnSpc>
                <a:spcPct val="125000"/>
              </a:lnSpc>
            </a:pPr>
            <a:r>
              <a:rPr sz="2000">
                <a:solidFill>
                  <a:srgbClr val="FF3300"/>
                </a:solidFill>
              </a:rPr>
              <a:t>la receta</a:t>
            </a:r>
            <a:endParaRPr sz="2000">
              <a:solidFill>
                <a:srgbClr val="FF3300"/>
              </a:solidFill>
            </a:endParaRPr>
          </a:p>
          <a:p>
            <a:pPr lvl="0">
              <a:lnSpc>
                <a:spcPct val="125000"/>
              </a:lnSpc>
            </a:pPr>
            <a:r>
              <a:rPr sz="2000">
                <a:solidFill>
                  <a:srgbClr val="FF3300"/>
                </a:solidFill>
              </a:rPr>
              <a:t>el medicamento, la medicina</a:t>
            </a:r>
            <a:endParaRPr sz="2000">
              <a:solidFill>
                <a:srgbClr val="FF3300"/>
              </a:solidFill>
            </a:endParaRPr>
          </a:p>
          <a:p>
            <a:pPr lvl="0">
              <a:lnSpc>
                <a:spcPct val="125000"/>
              </a:lnSpc>
            </a:pPr>
            <a:r>
              <a:rPr sz="2000">
                <a:solidFill>
                  <a:srgbClr val="FF3300"/>
                </a:solidFill>
              </a:rPr>
              <a:t>enfermo(a) </a:t>
            </a:r>
            <a:endParaRPr sz="2000">
              <a:solidFill>
                <a:srgbClr val="FF3300"/>
              </a:solidFill>
            </a:endParaRPr>
          </a:p>
          <a:p>
            <a:pPr lvl="0">
              <a:lnSpc>
                <a:spcPct val="125000"/>
              </a:lnSpc>
            </a:pPr>
            <a:r>
              <a:rPr sz="2000">
                <a:solidFill>
                  <a:srgbClr val="FF3300"/>
                </a:solidFill>
              </a:rPr>
              <a:t>resfriado(a)</a:t>
            </a:r>
          </a:p>
        </p:txBody>
      </p:sp>
      <p:sp>
        <p:nvSpPr>
          <p:cNvPr id="539" name="Shape 539"/>
          <p:cNvSpPr/>
          <p:nvPr/>
        </p:nvSpPr>
        <p:spPr>
          <a:xfrm>
            <a:off x="5099050" y="1885659"/>
            <a:ext cx="1265238" cy="37523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nSpc>
                <a:spcPct val="125000"/>
              </a:lnSpc>
              <a:defRPr sz="2000"/>
            </a:lvl1pPr>
          </a:lstStyle>
          <a:p>
            <a:pPr lvl="0">
              <a:defRPr sz="1800"/>
            </a:pPr>
            <a:r>
              <a:rPr sz="2000"/>
              <a:t>pharmacy</a:t>
            </a:r>
          </a:p>
        </p:txBody>
      </p:sp>
      <p:sp>
        <p:nvSpPr>
          <p:cNvPr id="540" name="Shape 540"/>
          <p:cNvSpPr/>
          <p:nvPr/>
        </p:nvSpPr>
        <p:spPr>
          <a:xfrm>
            <a:off x="5099050" y="2292059"/>
            <a:ext cx="2187575" cy="37523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2000"/>
            </a:lvl1pPr>
          </a:lstStyle>
          <a:p>
            <a:pPr lvl="0">
              <a:defRPr sz="1800"/>
            </a:pPr>
            <a:r>
              <a:rPr sz="2000"/>
              <a:t>pharmacist</a:t>
            </a:r>
          </a:p>
        </p:txBody>
      </p:sp>
      <p:sp>
        <p:nvSpPr>
          <p:cNvPr id="541" name="Shape 541"/>
          <p:cNvSpPr/>
          <p:nvPr/>
        </p:nvSpPr>
        <p:spPr>
          <a:xfrm>
            <a:off x="5099050" y="2671472"/>
            <a:ext cx="2187575" cy="37523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2000"/>
            </a:lvl1pPr>
          </a:lstStyle>
          <a:p>
            <a:pPr lvl="0">
              <a:defRPr sz="1800"/>
            </a:pPr>
            <a:r>
              <a:rPr sz="2000"/>
              <a:t>prescription</a:t>
            </a:r>
          </a:p>
        </p:txBody>
      </p:sp>
      <p:sp>
        <p:nvSpPr>
          <p:cNvPr id="542" name="Shape 542"/>
          <p:cNvSpPr/>
          <p:nvPr/>
        </p:nvSpPr>
        <p:spPr>
          <a:xfrm>
            <a:off x="5099050" y="3047709"/>
            <a:ext cx="1682750" cy="37523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2000"/>
            </a:lvl1pPr>
          </a:lstStyle>
          <a:p>
            <a:pPr lvl="0">
              <a:defRPr sz="1800"/>
            </a:pPr>
            <a:r>
              <a:rPr sz="2000"/>
              <a:t>medicine</a:t>
            </a:r>
          </a:p>
        </p:txBody>
      </p:sp>
      <p:sp>
        <p:nvSpPr>
          <p:cNvPr id="543" name="Shape 543"/>
          <p:cNvSpPr/>
          <p:nvPr/>
        </p:nvSpPr>
        <p:spPr>
          <a:xfrm>
            <a:off x="5099050" y="3414422"/>
            <a:ext cx="1139825" cy="37523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nSpc>
                <a:spcPct val="125000"/>
              </a:lnSpc>
              <a:defRPr sz="2000"/>
            </a:lvl1pPr>
          </a:lstStyle>
          <a:p>
            <a:pPr lvl="0">
              <a:defRPr sz="1800"/>
            </a:pPr>
            <a:r>
              <a:rPr sz="2000"/>
              <a:t>ill, sick</a:t>
            </a:r>
          </a:p>
        </p:txBody>
      </p:sp>
      <p:sp>
        <p:nvSpPr>
          <p:cNvPr id="544" name="Shape 544"/>
          <p:cNvSpPr/>
          <p:nvPr/>
        </p:nvSpPr>
        <p:spPr>
          <a:xfrm>
            <a:off x="5099050" y="3795422"/>
            <a:ext cx="949325" cy="37523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nSpc>
                <a:spcPct val="125000"/>
              </a:lnSpc>
              <a:defRPr sz="2000"/>
            </a:lvl1pPr>
          </a:lstStyle>
          <a:p>
            <a:pPr lvl="0">
              <a:defRPr sz="1800"/>
            </a:pPr>
            <a:r>
              <a:rPr sz="2000"/>
              <a:t>cold</a:t>
            </a:r>
          </a:p>
        </p:txBody>
      </p:sp>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2" presetID="2" grpId="1" fill="hold">
                                  <p:stCondLst>
                                    <p:cond delay="0"/>
                                  </p:stCondLst>
                                  <p:iterate type="el" backwards="0">
                                    <p:tmAbs val="0"/>
                                  </p:iterate>
                                  <p:childTnLst>
                                    <p:set>
                                      <p:cBhvr>
                                        <p:cTn id="6" fill="hold"/>
                                        <p:tgtEl>
                                          <p:spTgt spid="539"/>
                                        </p:tgtEl>
                                        <p:attrNameLst>
                                          <p:attrName>style.visibility</p:attrName>
                                        </p:attrNameLst>
                                      </p:cBhvr>
                                      <p:to>
                                        <p:strVal val="visible"/>
                                      </p:to>
                                    </p:set>
                                    <p:anim calcmode="lin" valueType="num">
                                      <p:cBhvr>
                                        <p:cTn id="7" dur="500" fill="hold"/>
                                        <p:tgtEl>
                                          <p:spTgt spid="539"/>
                                        </p:tgtEl>
                                        <p:attrNameLst>
                                          <p:attrName>ppt_x</p:attrName>
                                        </p:attrNameLst>
                                      </p:cBhvr>
                                      <p:tavLst>
                                        <p:tav tm="0">
                                          <p:val>
                                            <p:strVal val="1+#ppt_w/2"/>
                                          </p:val>
                                        </p:tav>
                                        <p:tav tm="100000">
                                          <p:val>
                                            <p:strVal val="#ppt_x"/>
                                          </p:val>
                                        </p:tav>
                                      </p:tavLst>
                                    </p:anim>
                                    <p:anim calcmode="lin" valueType="num">
                                      <p:cBhvr>
                                        <p:cTn id="8" dur="500" fill="hold"/>
                                        <p:tgtEl>
                                          <p:spTgt spid="53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nodeType="clickEffect" presetClass="entr" presetSubtype="2" presetID="2" grpId="2" fill="hold">
                                  <p:stCondLst>
                                    <p:cond delay="0"/>
                                  </p:stCondLst>
                                  <p:iterate type="el" backwards="0">
                                    <p:tmAbs val="0"/>
                                  </p:iterate>
                                  <p:childTnLst>
                                    <p:set>
                                      <p:cBhvr>
                                        <p:cTn id="12" fill="hold"/>
                                        <p:tgtEl>
                                          <p:spTgt spid="540"/>
                                        </p:tgtEl>
                                        <p:attrNameLst>
                                          <p:attrName>style.visibility</p:attrName>
                                        </p:attrNameLst>
                                      </p:cBhvr>
                                      <p:to>
                                        <p:strVal val="visible"/>
                                      </p:to>
                                    </p:set>
                                    <p:anim calcmode="lin" valueType="num">
                                      <p:cBhvr>
                                        <p:cTn id="13" dur="500" fill="hold"/>
                                        <p:tgtEl>
                                          <p:spTgt spid="540"/>
                                        </p:tgtEl>
                                        <p:attrNameLst>
                                          <p:attrName>ppt_x</p:attrName>
                                        </p:attrNameLst>
                                      </p:cBhvr>
                                      <p:tavLst>
                                        <p:tav tm="0">
                                          <p:val>
                                            <p:strVal val="1+#ppt_w/2"/>
                                          </p:val>
                                        </p:tav>
                                        <p:tav tm="100000">
                                          <p:val>
                                            <p:strVal val="#ppt_x"/>
                                          </p:val>
                                        </p:tav>
                                      </p:tavLst>
                                    </p:anim>
                                    <p:anim calcmode="lin" valueType="num">
                                      <p:cBhvr>
                                        <p:cTn id="14" dur="500" fill="hold"/>
                                        <p:tgtEl>
                                          <p:spTgt spid="54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nodeType="clickEffect" presetClass="entr" presetSubtype="2" presetID="2" grpId="3" fill="hold">
                                  <p:stCondLst>
                                    <p:cond delay="0"/>
                                  </p:stCondLst>
                                  <p:iterate type="el" backwards="0">
                                    <p:tmAbs val="0"/>
                                  </p:iterate>
                                  <p:childTnLst>
                                    <p:set>
                                      <p:cBhvr>
                                        <p:cTn id="18" fill="hold"/>
                                        <p:tgtEl>
                                          <p:spTgt spid="541"/>
                                        </p:tgtEl>
                                        <p:attrNameLst>
                                          <p:attrName>style.visibility</p:attrName>
                                        </p:attrNameLst>
                                      </p:cBhvr>
                                      <p:to>
                                        <p:strVal val="visible"/>
                                      </p:to>
                                    </p:set>
                                    <p:anim calcmode="lin" valueType="num">
                                      <p:cBhvr>
                                        <p:cTn id="19" dur="500" fill="hold"/>
                                        <p:tgtEl>
                                          <p:spTgt spid="541"/>
                                        </p:tgtEl>
                                        <p:attrNameLst>
                                          <p:attrName>ppt_x</p:attrName>
                                        </p:attrNameLst>
                                      </p:cBhvr>
                                      <p:tavLst>
                                        <p:tav tm="0">
                                          <p:val>
                                            <p:strVal val="1+#ppt_w/2"/>
                                          </p:val>
                                        </p:tav>
                                        <p:tav tm="100000">
                                          <p:val>
                                            <p:strVal val="#ppt_x"/>
                                          </p:val>
                                        </p:tav>
                                      </p:tavLst>
                                    </p:anim>
                                    <p:anim calcmode="lin" valueType="num">
                                      <p:cBhvr>
                                        <p:cTn id="20" dur="500" fill="hold"/>
                                        <p:tgtEl>
                                          <p:spTgt spid="541"/>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nodeType="clickEffect" presetClass="entr" presetSubtype="2" presetID="2" grpId="4" fill="hold">
                                  <p:stCondLst>
                                    <p:cond delay="0"/>
                                  </p:stCondLst>
                                  <p:iterate type="el" backwards="0">
                                    <p:tmAbs val="0"/>
                                  </p:iterate>
                                  <p:childTnLst>
                                    <p:set>
                                      <p:cBhvr>
                                        <p:cTn id="24" fill="hold"/>
                                        <p:tgtEl>
                                          <p:spTgt spid="542"/>
                                        </p:tgtEl>
                                        <p:attrNameLst>
                                          <p:attrName>style.visibility</p:attrName>
                                        </p:attrNameLst>
                                      </p:cBhvr>
                                      <p:to>
                                        <p:strVal val="visible"/>
                                      </p:to>
                                    </p:set>
                                    <p:anim calcmode="lin" valueType="num">
                                      <p:cBhvr>
                                        <p:cTn id="25" dur="500" fill="hold"/>
                                        <p:tgtEl>
                                          <p:spTgt spid="542"/>
                                        </p:tgtEl>
                                        <p:attrNameLst>
                                          <p:attrName>ppt_x</p:attrName>
                                        </p:attrNameLst>
                                      </p:cBhvr>
                                      <p:tavLst>
                                        <p:tav tm="0">
                                          <p:val>
                                            <p:strVal val="1+#ppt_w/2"/>
                                          </p:val>
                                        </p:tav>
                                        <p:tav tm="100000">
                                          <p:val>
                                            <p:strVal val="#ppt_x"/>
                                          </p:val>
                                        </p:tav>
                                      </p:tavLst>
                                    </p:anim>
                                    <p:anim calcmode="lin" valueType="num">
                                      <p:cBhvr>
                                        <p:cTn id="26" dur="500" fill="hold"/>
                                        <p:tgtEl>
                                          <p:spTgt spid="542"/>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nodeType="clickEffect" presetClass="entr" presetSubtype="2" presetID="2" grpId="5" fill="hold">
                                  <p:stCondLst>
                                    <p:cond delay="0"/>
                                  </p:stCondLst>
                                  <p:iterate type="el" backwards="0">
                                    <p:tmAbs val="0"/>
                                  </p:iterate>
                                  <p:childTnLst>
                                    <p:set>
                                      <p:cBhvr>
                                        <p:cTn id="30" fill="hold"/>
                                        <p:tgtEl>
                                          <p:spTgt spid="543"/>
                                        </p:tgtEl>
                                        <p:attrNameLst>
                                          <p:attrName>style.visibility</p:attrName>
                                        </p:attrNameLst>
                                      </p:cBhvr>
                                      <p:to>
                                        <p:strVal val="visible"/>
                                      </p:to>
                                    </p:set>
                                    <p:anim calcmode="lin" valueType="num">
                                      <p:cBhvr>
                                        <p:cTn id="31" dur="500" fill="hold"/>
                                        <p:tgtEl>
                                          <p:spTgt spid="543"/>
                                        </p:tgtEl>
                                        <p:attrNameLst>
                                          <p:attrName>ppt_x</p:attrName>
                                        </p:attrNameLst>
                                      </p:cBhvr>
                                      <p:tavLst>
                                        <p:tav tm="0">
                                          <p:val>
                                            <p:strVal val="1+#ppt_w/2"/>
                                          </p:val>
                                        </p:tav>
                                        <p:tav tm="100000">
                                          <p:val>
                                            <p:strVal val="#ppt_x"/>
                                          </p:val>
                                        </p:tav>
                                      </p:tavLst>
                                    </p:anim>
                                    <p:anim calcmode="lin" valueType="num">
                                      <p:cBhvr>
                                        <p:cTn id="32" dur="500" fill="hold"/>
                                        <p:tgtEl>
                                          <p:spTgt spid="543"/>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nodeType="clickEffect" presetClass="entr" presetSubtype="2" presetID="2" grpId="6" fill="hold">
                                  <p:stCondLst>
                                    <p:cond delay="0"/>
                                  </p:stCondLst>
                                  <p:iterate type="el" backwards="0">
                                    <p:tmAbs val="0"/>
                                  </p:iterate>
                                  <p:childTnLst>
                                    <p:set>
                                      <p:cBhvr>
                                        <p:cTn id="36" fill="hold"/>
                                        <p:tgtEl>
                                          <p:spTgt spid="544"/>
                                        </p:tgtEl>
                                        <p:attrNameLst>
                                          <p:attrName>style.visibility</p:attrName>
                                        </p:attrNameLst>
                                      </p:cBhvr>
                                      <p:to>
                                        <p:strVal val="visible"/>
                                      </p:to>
                                    </p:set>
                                    <p:anim calcmode="lin" valueType="num">
                                      <p:cBhvr>
                                        <p:cTn id="37" dur="500" fill="hold"/>
                                        <p:tgtEl>
                                          <p:spTgt spid="544"/>
                                        </p:tgtEl>
                                        <p:attrNameLst>
                                          <p:attrName>ppt_x</p:attrName>
                                        </p:attrNameLst>
                                      </p:cBhvr>
                                      <p:tavLst>
                                        <p:tav tm="0">
                                          <p:val>
                                            <p:strVal val="1+#ppt_w/2"/>
                                          </p:val>
                                        </p:tav>
                                        <p:tav tm="100000">
                                          <p:val>
                                            <p:strVal val="#ppt_x"/>
                                          </p:val>
                                        </p:tav>
                                      </p:tavLst>
                                    </p:anim>
                                    <p:anim calcmode="lin" valueType="num">
                                      <p:cBhvr>
                                        <p:cTn id="38" dur="500" fill="hold"/>
                                        <p:tgtEl>
                                          <p:spTgt spid="544"/>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nodeType="clickEffect" presetClass="entr" presetSubtype="0" presetID="1" grpId="7" fill="hold">
                                  <p:stCondLst>
                                    <p:cond delay="0"/>
                                  </p:stCondLst>
                                  <p:iterate type="el" backwards="0">
                                    <p:tmAbs val="0"/>
                                  </p:iterate>
                                  <p:childTnLst>
                                    <p:set>
                                      <p:cBhvr>
                                        <p:cTn id="42" fill="hold"/>
                                        <p:tgtEl>
                                          <p:spTgt spid="53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39" grpId="1"/>
      <p:bldP build="whole" bldLvl="1" animBg="1" rev="0" advAuto="0" spid="537" grpId="7"/>
      <p:bldP build="whole" bldLvl="1" animBg="1" rev="0" advAuto="0" spid="544" grpId="6"/>
      <p:bldP build="whole" bldLvl="1" animBg="1" rev="0" advAuto="0" spid="543" grpId="5"/>
      <p:bldP build="whole" bldLvl="1" animBg="1" rev="0" advAuto="0" spid="542" grpId="4"/>
      <p:bldP build="whole" bldLvl="1" animBg="1" rev="0" advAuto="0" spid="541" grpId="3"/>
      <p:bldP build="whole" bldLvl="1" animBg="1" rev="0" advAuto="0" spid="540" grpId="2"/>
    </p:bldLst>
  </p:timing>
</p:sld>
</file>

<file path=ppt/slides/slide5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546" name="slide 52-55 titltetext1a.png" descr="slide 52-55 titltetext1a"/>
          <p:cNvPicPr/>
          <p:nvPr/>
        </p:nvPicPr>
        <p:blipFill>
          <a:blip r:embed="rId2">
            <a:extLst/>
          </a:blip>
          <a:stretch>
            <a:fillRect/>
          </a:stretch>
        </p:blipFill>
        <p:spPr>
          <a:xfrm>
            <a:off x="319087" y="1387475"/>
            <a:ext cx="7593013" cy="381000"/>
          </a:xfrm>
          <a:prstGeom prst="rect">
            <a:avLst/>
          </a:prstGeom>
          <a:ln w="12700">
            <a:miter lim="400000"/>
          </a:ln>
        </p:spPr>
      </p:pic>
      <p:pic>
        <p:nvPicPr>
          <p:cNvPr id="547" name="red-header.png" descr="red-header"/>
          <p:cNvPicPr/>
          <p:nvPr/>
        </p:nvPicPr>
        <p:blipFill>
          <a:blip r:embed="rId3">
            <a:extLst/>
          </a:blip>
          <a:stretch>
            <a:fillRect/>
          </a:stretch>
        </p:blipFill>
        <p:spPr>
          <a:xfrm>
            <a:off x="1587" y="0"/>
            <a:ext cx="9142413" cy="1447800"/>
          </a:xfrm>
          <a:prstGeom prst="rect">
            <a:avLst/>
          </a:prstGeom>
          <a:ln w="12700">
            <a:miter lim="400000"/>
          </a:ln>
        </p:spPr>
      </p:pic>
      <p:sp>
        <p:nvSpPr>
          <p:cNvPr id="548" name="Shape 548"/>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6</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59 of 61</a:t>
            </a:r>
          </a:p>
        </p:txBody>
      </p:sp>
      <p:pic>
        <p:nvPicPr>
          <p:cNvPr id="549" name="vocabulario.png" descr="vocabulario"/>
          <p:cNvPicPr/>
          <p:nvPr/>
        </p:nvPicPr>
        <p:blipFill>
          <a:blip r:embed="rId4">
            <a:extLst/>
          </a:blip>
          <a:stretch>
            <a:fillRect/>
          </a:stretch>
        </p:blipFill>
        <p:spPr>
          <a:xfrm>
            <a:off x="2060575" y="685800"/>
            <a:ext cx="2273300" cy="368300"/>
          </a:xfrm>
          <a:prstGeom prst="rect">
            <a:avLst/>
          </a:prstGeom>
          <a:ln w="12700">
            <a:miter lim="400000"/>
          </a:ln>
        </p:spPr>
      </p:pic>
      <p:pic>
        <p:nvPicPr>
          <p:cNvPr id="550" name="next slide.png" descr="next slide"/>
          <p:cNvPicPr/>
          <p:nvPr/>
        </p:nvPicPr>
        <p:blipFill>
          <a:blip r:embed="rId5">
            <a:extLst/>
          </a:blip>
          <a:stretch>
            <a:fillRect/>
          </a:stretch>
        </p:blipFill>
        <p:spPr>
          <a:xfrm>
            <a:off x="7467600" y="5797550"/>
            <a:ext cx="1600200" cy="457200"/>
          </a:xfrm>
          <a:prstGeom prst="rect">
            <a:avLst/>
          </a:prstGeom>
          <a:ln w="12700">
            <a:miter lim="400000"/>
          </a:ln>
        </p:spPr>
      </p:pic>
      <p:sp>
        <p:nvSpPr>
          <p:cNvPr id="551" name="Shape 551"/>
          <p:cNvSpPr/>
          <p:nvPr/>
        </p:nvSpPr>
        <p:spPr>
          <a:xfrm>
            <a:off x="2659062" y="1930540"/>
            <a:ext cx="1874838" cy="219047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lnSpc>
                <a:spcPct val="125000"/>
              </a:lnSpc>
            </a:pPr>
            <a:r>
              <a:rPr sz="2000">
                <a:solidFill>
                  <a:srgbClr val="FF3300"/>
                </a:solidFill>
              </a:rPr>
              <a:t>examinar</a:t>
            </a:r>
            <a:endParaRPr sz="2000">
              <a:solidFill>
                <a:srgbClr val="FF3300"/>
              </a:solidFill>
            </a:endParaRPr>
          </a:p>
          <a:p>
            <a:pPr lvl="0">
              <a:lnSpc>
                <a:spcPct val="125000"/>
              </a:lnSpc>
            </a:pPr>
            <a:r>
              <a:rPr sz="2000">
                <a:solidFill>
                  <a:srgbClr val="FF3300"/>
                </a:solidFill>
              </a:rPr>
              <a:t>abrir</a:t>
            </a:r>
            <a:endParaRPr sz="2000">
              <a:solidFill>
                <a:srgbClr val="FF3300"/>
              </a:solidFill>
            </a:endParaRPr>
          </a:p>
          <a:p>
            <a:pPr lvl="0">
              <a:lnSpc>
                <a:spcPct val="125000"/>
              </a:lnSpc>
            </a:pPr>
            <a:r>
              <a:rPr sz="2000">
                <a:solidFill>
                  <a:srgbClr val="FF3300"/>
                </a:solidFill>
              </a:rPr>
              <a:t>toser</a:t>
            </a:r>
            <a:endParaRPr sz="2000">
              <a:solidFill>
                <a:srgbClr val="FF3300"/>
              </a:solidFill>
            </a:endParaRPr>
          </a:p>
          <a:p>
            <a:pPr lvl="0">
              <a:lnSpc>
                <a:spcPct val="125000"/>
              </a:lnSpc>
            </a:pPr>
            <a:r>
              <a:rPr sz="2000">
                <a:solidFill>
                  <a:srgbClr val="FF3300"/>
                </a:solidFill>
              </a:rPr>
              <a:t>doler</a:t>
            </a:r>
            <a:endParaRPr sz="2000">
              <a:solidFill>
                <a:srgbClr val="FF3300"/>
              </a:solidFill>
            </a:endParaRPr>
          </a:p>
          <a:p>
            <a:pPr lvl="0">
              <a:lnSpc>
                <a:spcPct val="125000"/>
              </a:lnSpc>
            </a:pPr>
            <a:r>
              <a:rPr sz="2000">
                <a:solidFill>
                  <a:srgbClr val="FF3300"/>
                </a:solidFill>
              </a:rPr>
              <a:t>recetar</a:t>
            </a:r>
            <a:endParaRPr sz="2000">
              <a:solidFill>
                <a:srgbClr val="FF3300"/>
              </a:solidFill>
            </a:endParaRPr>
          </a:p>
          <a:p>
            <a:pPr lvl="0">
              <a:lnSpc>
                <a:spcPct val="125000"/>
              </a:lnSpc>
            </a:pPr>
            <a:r>
              <a:rPr sz="2000">
                <a:solidFill>
                  <a:srgbClr val="FF3300"/>
                </a:solidFill>
              </a:rPr>
              <a:t>vender</a:t>
            </a:r>
          </a:p>
        </p:txBody>
      </p:sp>
      <p:sp>
        <p:nvSpPr>
          <p:cNvPr id="552" name="Shape 552"/>
          <p:cNvSpPr/>
          <p:nvPr/>
        </p:nvSpPr>
        <p:spPr>
          <a:xfrm>
            <a:off x="4554537" y="1885659"/>
            <a:ext cx="2187576" cy="37523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nSpc>
                <a:spcPct val="125000"/>
              </a:lnSpc>
              <a:defRPr sz="2000"/>
            </a:lvl1pPr>
          </a:lstStyle>
          <a:p>
            <a:pPr lvl="0">
              <a:defRPr sz="1800"/>
            </a:pPr>
            <a:r>
              <a:rPr sz="2000"/>
              <a:t>to examine</a:t>
            </a:r>
          </a:p>
        </p:txBody>
      </p:sp>
      <p:sp>
        <p:nvSpPr>
          <p:cNvPr id="553" name="Shape 553"/>
          <p:cNvSpPr/>
          <p:nvPr/>
        </p:nvSpPr>
        <p:spPr>
          <a:xfrm>
            <a:off x="4554537" y="2290472"/>
            <a:ext cx="1130301" cy="37523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2000"/>
            </a:lvl1pPr>
          </a:lstStyle>
          <a:p>
            <a:pPr lvl="0">
              <a:defRPr sz="1800"/>
            </a:pPr>
            <a:r>
              <a:rPr sz="2000"/>
              <a:t>to open</a:t>
            </a:r>
          </a:p>
        </p:txBody>
      </p:sp>
      <p:sp>
        <p:nvSpPr>
          <p:cNvPr id="554" name="Shape 554"/>
          <p:cNvSpPr/>
          <p:nvPr/>
        </p:nvSpPr>
        <p:spPr>
          <a:xfrm>
            <a:off x="4554537" y="2665122"/>
            <a:ext cx="1520826" cy="37523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2000"/>
            </a:lvl1pPr>
          </a:lstStyle>
          <a:p>
            <a:pPr lvl="0">
              <a:defRPr sz="1800"/>
            </a:pPr>
            <a:r>
              <a:rPr sz="2000"/>
              <a:t>to cough</a:t>
            </a:r>
          </a:p>
        </p:txBody>
      </p:sp>
      <p:sp>
        <p:nvSpPr>
          <p:cNvPr id="555" name="Shape 555"/>
          <p:cNvSpPr/>
          <p:nvPr/>
        </p:nvSpPr>
        <p:spPr>
          <a:xfrm>
            <a:off x="4554537" y="3427122"/>
            <a:ext cx="2187576" cy="37523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2000"/>
            </a:lvl1pPr>
          </a:lstStyle>
          <a:p>
            <a:pPr lvl="0">
              <a:defRPr sz="1800"/>
            </a:pPr>
            <a:r>
              <a:rPr sz="2000"/>
              <a:t>to prescribe</a:t>
            </a:r>
          </a:p>
        </p:txBody>
      </p:sp>
      <p:sp>
        <p:nvSpPr>
          <p:cNvPr id="556" name="Shape 556"/>
          <p:cNvSpPr/>
          <p:nvPr/>
        </p:nvSpPr>
        <p:spPr>
          <a:xfrm>
            <a:off x="4554537" y="3795422"/>
            <a:ext cx="1133476" cy="37523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nSpc>
                <a:spcPct val="125000"/>
              </a:lnSpc>
              <a:defRPr sz="2000"/>
            </a:lvl1pPr>
          </a:lstStyle>
          <a:p>
            <a:pPr lvl="0">
              <a:defRPr sz="1800"/>
            </a:pPr>
            <a:r>
              <a:rPr sz="2000"/>
              <a:t>to sell</a:t>
            </a:r>
          </a:p>
        </p:txBody>
      </p:sp>
      <p:sp>
        <p:nvSpPr>
          <p:cNvPr id="557" name="Shape 557"/>
          <p:cNvSpPr/>
          <p:nvPr/>
        </p:nvSpPr>
        <p:spPr>
          <a:xfrm>
            <a:off x="4554537" y="3047709"/>
            <a:ext cx="1882776" cy="37523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2000"/>
            </a:lvl1pPr>
          </a:lstStyle>
          <a:p>
            <a:pPr lvl="0">
              <a:defRPr sz="1800"/>
            </a:pPr>
            <a:r>
              <a:rPr sz="2000"/>
              <a:t>to ache, hurt</a:t>
            </a:r>
          </a:p>
        </p:txBody>
      </p:sp>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2" presetID="2" grpId="1" fill="hold">
                                  <p:stCondLst>
                                    <p:cond delay="0"/>
                                  </p:stCondLst>
                                  <p:iterate type="el" backwards="0">
                                    <p:tmAbs val="0"/>
                                  </p:iterate>
                                  <p:childTnLst>
                                    <p:set>
                                      <p:cBhvr>
                                        <p:cTn id="6" fill="hold"/>
                                        <p:tgtEl>
                                          <p:spTgt spid="552"/>
                                        </p:tgtEl>
                                        <p:attrNameLst>
                                          <p:attrName>style.visibility</p:attrName>
                                        </p:attrNameLst>
                                      </p:cBhvr>
                                      <p:to>
                                        <p:strVal val="visible"/>
                                      </p:to>
                                    </p:set>
                                    <p:anim calcmode="lin" valueType="num">
                                      <p:cBhvr>
                                        <p:cTn id="7" dur="500" fill="hold"/>
                                        <p:tgtEl>
                                          <p:spTgt spid="552"/>
                                        </p:tgtEl>
                                        <p:attrNameLst>
                                          <p:attrName>ppt_x</p:attrName>
                                        </p:attrNameLst>
                                      </p:cBhvr>
                                      <p:tavLst>
                                        <p:tav tm="0">
                                          <p:val>
                                            <p:strVal val="1+#ppt_w/2"/>
                                          </p:val>
                                        </p:tav>
                                        <p:tav tm="100000">
                                          <p:val>
                                            <p:strVal val="#ppt_x"/>
                                          </p:val>
                                        </p:tav>
                                      </p:tavLst>
                                    </p:anim>
                                    <p:anim calcmode="lin" valueType="num">
                                      <p:cBhvr>
                                        <p:cTn id="8" dur="500" fill="hold"/>
                                        <p:tgtEl>
                                          <p:spTgt spid="55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nodeType="clickEffect" presetClass="entr" presetSubtype="2" presetID="2" grpId="2" fill="hold">
                                  <p:stCondLst>
                                    <p:cond delay="0"/>
                                  </p:stCondLst>
                                  <p:iterate type="el" backwards="0">
                                    <p:tmAbs val="0"/>
                                  </p:iterate>
                                  <p:childTnLst>
                                    <p:set>
                                      <p:cBhvr>
                                        <p:cTn id="12" fill="hold"/>
                                        <p:tgtEl>
                                          <p:spTgt spid="553"/>
                                        </p:tgtEl>
                                        <p:attrNameLst>
                                          <p:attrName>style.visibility</p:attrName>
                                        </p:attrNameLst>
                                      </p:cBhvr>
                                      <p:to>
                                        <p:strVal val="visible"/>
                                      </p:to>
                                    </p:set>
                                    <p:anim calcmode="lin" valueType="num">
                                      <p:cBhvr>
                                        <p:cTn id="13" dur="500" fill="hold"/>
                                        <p:tgtEl>
                                          <p:spTgt spid="553"/>
                                        </p:tgtEl>
                                        <p:attrNameLst>
                                          <p:attrName>ppt_x</p:attrName>
                                        </p:attrNameLst>
                                      </p:cBhvr>
                                      <p:tavLst>
                                        <p:tav tm="0">
                                          <p:val>
                                            <p:strVal val="1+#ppt_w/2"/>
                                          </p:val>
                                        </p:tav>
                                        <p:tav tm="100000">
                                          <p:val>
                                            <p:strVal val="#ppt_x"/>
                                          </p:val>
                                        </p:tav>
                                      </p:tavLst>
                                    </p:anim>
                                    <p:anim calcmode="lin" valueType="num">
                                      <p:cBhvr>
                                        <p:cTn id="14" dur="500" fill="hold"/>
                                        <p:tgtEl>
                                          <p:spTgt spid="55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nodeType="clickEffect" presetClass="entr" presetSubtype="2" presetID="2" grpId="3" fill="hold">
                                  <p:stCondLst>
                                    <p:cond delay="0"/>
                                  </p:stCondLst>
                                  <p:iterate type="el" backwards="0">
                                    <p:tmAbs val="0"/>
                                  </p:iterate>
                                  <p:childTnLst>
                                    <p:set>
                                      <p:cBhvr>
                                        <p:cTn id="18" fill="hold"/>
                                        <p:tgtEl>
                                          <p:spTgt spid="554"/>
                                        </p:tgtEl>
                                        <p:attrNameLst>
                                          <p:attrName>style.visibility</p:attrName>
                                        </p:attrNameLst>
                                      </p:cBhvr>
                                      <p:to>
                                        <p:strVal val="visible"/>
                                      </p:to>
                                    </p:set>
                                    <p:anim calcmode="lin" valueType="num">
                                      <p:cBhvr>
                                        <p:cTn id="19" dur="500" fill="hold"/>
                                        <p:tgtEl>
                                          <p:spTgt spid="554"/>
                                        </p:tgtEl>
                                        <p:attrNameLst>
                                          <p:attrName>ppt_x</p:attrName>
                                        </p:attrNameLst>
                                      </p:cBhvr>
                                      <p:tavLst>
                                        <p:tav tm="0">
                                          <p:val>
                                            <p:strVal val="1+#ppt_w/2"/>
                                          </p:val>
                                        </p:tav>
                                        <p:tav tm="100000">
                                          <p:val>
                                            <p:strVal val="#ppt_x"/>
                                          </p:val>
                                        </p:tav>
                                      </p:tavLst>
                                    </p:anim>
                                    <p:anim calcmode="lin" valueType="num">
                                      <p:cBhvr>
                                        <p:cTn id="20" dur="500" fill="hold"/>
                                        <p:tgtEl>
                                          <p:spTgt spid="55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nodeType="clickEffect" presetClass="entr" presetSubtype="2" presetID="2" grpId="4" fill="hold">
                                  <p:stCondLst>
                                    <p:cond delay="0"/>
                                  </p:stCondLst>
                                  <p:iterate type="el" backwards="0">
                                    <p:tmAbs val="0"/>
                                  </p:iterate>
                                  <p:childTnLst>
                                    <p:set>
                                      <p:cBhvr>
                                        <p:cTn id="24" fill="hold"/>
                                        <p:tgtEl>
                                          <p:spTgt spid="557"/>
                                        </p:tgtEl>
                                        <p:attrNameLst>
                                          <p:attrName>style.visibility</p:attrName>
                                        </p:attrNameLst>
                                      </p:cBhvr>
                                      <p:to>
                                        <p:strVal val="visible"/>
                                      </p:to>
                                    </p:set>
                                    <p:anim calcmode="lin" valueType="num">
                                      <p:cBhvr>
                                        <p:cTn id="25" dur="500" fill="hold"/>
                                        <p:tgtEl>
                                          <p:spTgt spid="557"/>
                                        </p:tgtEl>
                                        <p:attrNameLst>
                                          <p:attrName>ppt_x</p:attrName>
                                        </p:attrNameLst>
                                      </p:cBhvr>
                                      <p:tavLst>
                                        <p:tav tm="0">
                                          <p:val>
                                            <p:strVal val="1+#ppt_w/2"/>
                                          </p:val>
                                        </p:tav>
                                        <p:tav tm="100000">
                                          <p:val>
                                            <p:strVal val="#ppt_x"/>
                                          </p:val>
                                        </p:tav>
                                      </p:tavLst>
                                    </p:anim>
                                    <p:anim calcmode="lin" valueType="num">
                                      <p:cBhvr>
                                        <p:cTn id="26" dur="500" fill="hold"/>
                                        <p:tgtEl>
                                          <p:spTgt spid="557"/>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nodeType="clickEffect" presetClass="entr" presetSubtype="2" presetID="2" grpId="5" fill="hold">
                                  <p:stCondLst>
                                    <p:cond delay="0"/>
                                  </p:stCondLst>
                                  <p:iterate type="el" backwards="0">
                                    <p:tmAbs val="0"/>
                                  </p:iterate>
                                  <p:childTnLst>
                                    <p:set>
                                      <p:cBhvr>
                                        <p:cTn id="30" fill="hold"/>
                                        <p:tgtEl>
                                          <p:spTgt spid="555"/>
                                        </p:tgtEl>
                                        <p:attrNameLst>
                                          <p:attrName>style.visibility</p:attrName>
                                        </p:attrNameLst>
                                      </p:cBhvr>
                                      <p:to>
                                        <p:strVal val="visible"/>
                                      </p:to>
                                    </p:set>
                                    <p:anim calcmode="lin" valueType="num">
                                      <p:cBhvr>
                                        <p:cTn id="31" dur="500" fill="hold"/>
                                        <p:tgtEl>
                                          <p:spTgt spid="555"/>
                                        </p:tgtEl>
                                        <p:attrNameLst>
                                          <p:attrName>ppt_x</p:attrName>
                                        </p:attrNameLst>
                                      </p:cBhvr>
                                      <p:tavLst>
                                        <p:tav tm="0">
                                          <p:val>
                                            <p:strVal val="1+#ppt_w/2"/>
                                          </p:val>
                                        </p:tav>
                                        <p:tav tm="100000">
                                          <p:val>
                                            <p:strVal val="#ppt_x"/>
                                          </p:val>
                                        </p:tav>
                                      </p:tavLst>
                                    </p:anim>
                                    <p:anim calcmode="lin" valueType="num">
                                      <p:cBhvr>
                                        <p:cTn id="32" dur="500" fill="hold"/>
                                        <p:tgtEl>
                                          <p:spTgt spid="555"/>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nodeType="clickEffect" presetClass="entr" presetSubtype="2" presetID="2" grpId="6" fill="hold">
                                  <p:stCondLst>
                                    <p:cond delay="0"/>
                                  </p:stCondLst>
                                  <p:iterate type="el" backwards="0">
                                    <p:tmAbs val="0"/>
                                  </p:iterate>
                                  <p:childTnLst>
                                    <p:set>
                                      <p:cBhvr>
                                        <p:cTn id="36" fill="hold"/>
                                        <p:tgtEl>
                                          <p:spTgt spid="556"/>
                                        </p:tgtEl>
                                        <p:attrNameLst>
                                          <p:attrName>style.visibility</p:attrName>
                                        </p:attrNameLst>
                                      </p:cBhvr>
                                      <p:to>
                                        <p:strVal val="visible"/>
                                      </p:to>
                                    </p:set>
                                    <p:anim calcmode="lin" valueType="num">
                                      <p:cBhvr>
                                        <p:cTn id="37" dur="500" fill="hold"/>
                                        <p:tgtEl>
                                          <p:spTgt spid="556"/>
                                        </p:tgtEl>
                                        <p:attrNameLst>
                                          <p:attrName>ppt_x</p:attrName>
                                        </p:attrNameLst>
                                      </p:cBhvr>
                                      <p:tavLst>
                                        <p:tav tm="0">
                                          <p:val>
                                            <p:strVal val="1+#ppt_w/2"/>
                                          </p:val>
                                        </p:tav>
                                        <p:tav tm="100000">
                                          <p:val>
                                            <p:strVal val="#ppt_x"/>
                                          </p:val>
                                        </p:tav>
                                      </p:tavLst>
                                    </p:anim>
                                    <p:anim calcmode="lin" valueType="num">
                                      <p:cBhvr>
                                        <p:cTn id="38" dur="500" fill="hold"/>
                                        <p:tgtEl>
                                          <p:spTgt spid="556"/>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nodeType="clickEffect" presetClass="entr" presetSubtype="0" presetID="1" grpId="7" fill="hold">
                                  <p:stCondLst>
                                    <p:cond delay="0"/>
                                  </p:stCondLst>
                                  <p:iterate type="el" backwards="0">
                                    <p:tmAbs val="0"/>
                                  </p:iterate>
                                  <p:childTnLst>
                                    <p:set>
                                      <p:cBhvr>
                                        <p:cTn id="42" fill="hold"/>
                                        <p:tgtEl>
                                          <p:spTgt spid="55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57" grpId="4"/>
      <p:bldP build="whole" bldLvl="1" animBg="1" rev="0" advAuto="0" spid="554" grpId="3"/>
      <p:bldP build="whole" bldLvl="1" animBg="1" rev="0" advAuto="0" spid="556" grpId="6"/>
      <p:bldP build="whole" bldLvl="1" animBg="1" rev="0" advAuto="0" spid="555" grpId="5"/>
      <p:bldP build="whole" bldLvl="1" animBg="1" rev="0" advAuto="0" spid="553" grpId="2"/>
      <p:bldP build="whole" bldLvl="1" animBg="1" rev="0" advAuto="0" spid="552" grpId="1"/>
      <p:bldP build="whole" bldLvl="1" animBg="1" rev="0" advAuto="0" spid="550" grpId="7"/>
    </p:bldLst>
  </p:timing>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57" name="vocabulario1-header.png" descr="vocabulario1-header"/>
          <p:cNvPicPr/>
          <p:nvPr/>
        </p:nvPicPr>
        <p:blipFill>
          <a:blip r:embed="rId2">
            <a:extLst/>
          </a:blip>
          <a:stretch>
            <a:fillRect/>
          </a:stretch>
        </p:blipFill>
        <p:spPr>
          <a:xfrm>
            <a:off x="0" y="0"/>
            <a:ext cx="9142413" cy="990600"/>
          </a:xfrm>
          <a:prstGeom prst="rect">
            <a:avLst/>
          </a:prstGeom>
          <a:ln w="12700">
            <a:miter lim="400000"/>
          </a:ln>
        </p:spPr>
      </p:pic>
      <p:sp>
        <p:nvSpPr>
          <p:cNvPr id="58" name="Shape 58"/>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6</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6 of 61</a:t>
            </a:r>
          </a:p>
        </p:txBody>
      </p:sp>
      <p:pic>
        <p:nvPicPr>
          <p:cNvPr id="59" name="next slide.png" descr="next slide"/>
          <p:cNvPicPr/>
          <p:nvPr/>
        </p:nvPicPr>
        <p:blipFill>
          <a:blip r:embed="rId3">
            <a:extLst/>
          </a:blip>
          <a:stretch>
            <a:fillRect/>
          </a:stretch>
        </p:blipFill>
        <p:spPr>
          <a:xfrm>
            <a:off x="7467600" y="5797550"/>
            <a:ext cx="1600200" cy="457200"/>
          </a:xfrm>
          <a:prstGeom prst="rect">
            <a:avLst/>
          </a:prstGeom>
          <a:ln w="12700">
            <a:miter lim="400000"/>
          </a:ln>
        </p:spPr>
      </p:pic>
      <p:sp>
        <p:nvSpPr>
          <p:cNvPr id="60" name="Shape 60"/>
          <p:cNvSpPr/>
          <p:nvPr/>
        </p:nvSpPr>
        <p:spPr>
          <a:xfrm>
            <a:off x="4618037" y="2886994"/>
            <a:ext cx="3702051" cy="10729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r>
              <a:rPr sz="2200"/>
              <a:t>Lupe es ambiciosa. Siempre quiere tener éxito—quiere </a:t>
            </a:r>
            <a:endParaRPr sz="2200"/>
          </a:p>
          <a:p>
            <a:pPr lvl="0"/>
            <a:r>
              <a:rPr sz="2200"/>
              <a:t>tener buenos resultados.</a:t>
            </a:r>
          </a:p>
        </p:txBody>
      </p:sp>
      <p:pic>
        <p:nvPicPr>
          <p:cNvPr id="61" name="Cap06slide06.png" descr="Cap06slide06"/>
          <p:cNvPicPr/>
          <p:nvPr/>
        </p:nvPicPr>
        <p:blipFill>
          <a:blip r:embed="rId4">
            <a:extLst/>
          </a:blip>
          <a:stretch>
            <a:fillRect/>
          </a:stretch>
        </p:blipFill>
        <p:spPr>
          <a:xfrm>
            <a:off x="1481137" y="1514475"/>
            <a:ext cx="2540001" cy="4051300"/>
          </a:xfrm>
          <a:prstGeom prst="rect">
            <a:avLst/>
          </a:prstGeom>
          <a:ln w="12700">
            <a:miter lim="400000"/>
          </a:ln>
        </p:spPr>
      </p:pic>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8" presetID="22" grpId="1" fill="hold">
                                  <p:stCondLst>
                                    <p:cond delay="0"/>
                                  </p:stCondLst>
                                  <p:iterate type="el" backwards="0">
                                    <p:tmAbs val="0"/>
                                  </p:iterate>
                                  <p:childTnLst>
                                    <p:set>
                                      <p:cBhvr>
                                        <p:cTn id="6" fill="hold"/>
                                        <p:tgtEl>
                                          <p:spTgt spid="60"/>
                                        </p:tgtEl>
                                        <p:attrNameLst>
                                          <p:attrName>style.visibility</p:attrName>
                                        </p:attrNameLst>
                                      </p:cBhvr>
                                      <p:to>
                                        <p:strVal val="visible"/>
                                      </p:to>
                                    </p:set>
                                    <p:animEffect filter="wipe(left)" transition="in">
                                      <p:cBhvr>
                                        <p:cTn id="7" dur="500"/>
                                        <p:tgtEl>
                                          <p:spTgt spid="60"/>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0" presetID="1" grpId="2" fill="hold">
                                  <p:stCondLst>
                                    <p:cond delay="0"/>
                                  </p:stCondLst>
                                  <p:iterate type="el" backwards="0">
                                    <p:tmAbs val="0"/>
                                  </p:iterate>
                                  <p:childTnLst>
                                    <p:set>
                                      <p:cBhvr>
                                        <p:cTn id="11" fill="hold"/>
                                        <p:tgtEl>
                                          <p:spTgt spid="5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9" grpId="2"/>
      <p:bldP build="whole" bldLvl="1" animBg="1" rev="0" advAuto="0" spid="60" grpId="1"/>
    </p:bldLst>
  </p:timing>
</p:sld>
</file>

<file path=ppt/slides/slide6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559" name="slide 56-57 titletext1a.png" descr="slide 56-57 titletext1a"/>
          <p:cNvPicPr/>
          <p:nvPr/>
        </p:nvPicPr>
        <p:blipFill>
          <a:blip r:embed="rId2">
            <a:extLst/>
          </a:blip>
          <a:stretch>
            <a:fillRect/>
          </a:stretch>
        </p:blipFill>
        <p:spPr>
          <a:xfrm>
            <a:off x="319087" y="1387475"/>
            <a:ext cx="6019801" cy="381000"/>
          </a:xfrm>
          <a:prstGeom prst="rect">
            <a:avLst/>
          </a:prstGeom>
          <a:ln w="12700">
            <a:miter lim="400000"/>
          </a:ln>
        </p:spPr>
      </p:pic>
      <p:sp>
        <p:nvSpPr>
          <p:cNvPr id="560" name="Shape 560"/>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6</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60 of 61</a:t>
            </a:r>
          </a:p>
        </p:txBody>
      </p:sp>
      <p:pic>
        <p:nvPicPr>
          <p:cNvPr id="561" name="red-header.png" descr="red-header"/>
          <p:cNvPicPr/>
          <p:nvPr/>
        </p:nvPicPr>
        <p:blipFill>
          <a:blip r:embed="rId3">
            <a:extLst/>
          </a:blip>
          <a:stretch>
            <a:fillRect/>
          </a:stretch>
        </p:blipFill>
        <p:spPr>
          <a:xfrm>
            <a:off x="1587" y="0"/>
            <a:ext cx="9142413" cy="1447800"/>
          </a:xfrm>
          <a:prstGeom prst="rect">
            <a:avLst/>
          </a:prstGeom>
          <a:ln w="12700">
            <a:miter lim="400000"/>
          </a:ln>
        </p:spPr>
      </p:pic>
      <p:pic>
        <p:nvPicPr>
          <p:cNvPr id="562" name="vocabulario.png" descr="vocabulario"/>
          <p:cNvPicPr/>
          <p:nvPr/>
        </p:nvPicPr>
        <p:blipFill>
          <a:blip r:embed="rId4">
            <a:extLst/>
          </a:blip>
          <a:stretch>
            <a:fillRect/>
          </a:stretch>
        </p:blipFill>
        <p:spPr>
          <a:xfrm>
            <a:off x="2060575" y="685800"/>
            <a:ext cx="2273300" cy="368300"/>
          </a:xfrm>
          <a:prstGeom prst="rect">
            <a:avLst/>
          </a:prstGeom>
          <a:ln w="12700">
            <a:miter lim="400000"/>
          </a:ln>
        </p:spPr>
      </p:pic>
      <p:pic>
        <p:nvPicPr>
          <p:cNvPr id="563" name="next slide.png" descr="next slide"/>
          <p:cNvPicPr/>
          <p:nvPr/>
        </p:nvPicPr>
        <p:blipFill>
          <a:blip r:embed="rId5">
            <a:extLst/>
          </a:blip>
          <a:stretch>
            <a:fillRect/>
          </a:stretch>
        </p:blipFill>
        <p:spPr>
          <a:xfrm>
            <a:off x="7467600" y="5797550"/>
            <a:ext cx="1600200" cy="457200"/>
          </a:xfrm>
          <a:prstGeom prst="rect">
            <a:avLst/>
          </a:prstGeom>
          <a:ln w="12700">
            <a:miter lim="400000"/>
          </a:ln>
        </p:spPr>
      </p:pic>
      <p:sp>
        <p:nvSpPr>
          <p:cNvPr id="564" name="Shape 564"/>
          <p:cNvSpPr/>
          <p:nvPr/>
        </p:nvSpPr>
        <p:spPr>
          <a:xfrm>
            <a:off x="2757487" y="1930540"/>
            <a:ext cx="1638301" cy="219047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lnSpc>
                <a:spcPct val="125000"/>
              </a:lnSpc>
            </a:pPr>
            <a:r>
              <a:rPr sz="2000">
                <a:solidFill>
                  <a:srgbClr val="FF3300"/>
                </a:solidFill>
              </a:rPr>
              <a:t>la sonrisa</a:t>
            </a:r>
            <a:endParaRPr sz="2000">
              <a:solidFill>
                <a:srgbClr val="FF3300"/>
              </a:solidFill>
            </a:endParaRPr>
          </a:p>
          <a:p>
            <a:pPr lvl="0">
              <a:lnSpc>
                <a:spcPct val="125000"/>
              </a:lnSpc>
            </a:pPr>
            <a:r>
              <a:rPr sz="2000">
                <a:solidFill>
                  <a:srgbClr val="FF3300"/>
                </a:solidFill>
              </a:rPr>
              <a:t>la cara</a:t>
            </a:r>
            <a:endParaRPr sz="2000">
              <a:solidFill>
                <a:srgbClr val="FF3300"/>
              </a:solidFill>
            </a:endParaRPr>
          </a:p>
          <a:p>
            <a:pPr lvl="0">
              <a:lnSpc>
                <a:spcPct val="125000"/>
              </a:lnSpc>
            </a:pPr>
            <a:r>
              <a:rPr sz="2000">
                <a:solidFill>
                  <a:srgbClr val="FF3300"/>
                </a:solidFill>
              </a:rPr>
              <a:t>la boca</a:t>
            </a:r>
            <a:endParaRPr sz="2000">
              <a:solidFill>
                <a:srgbClr val="FF3300"/>
              </a:solidFill>
            </a:endParaRPr>
          </a:p>
          <a:p>
            <a:pPr lvl="0">
              <a:lnSpc>
                <a:spcPct val="125000"/>
              </a:lnSpc>
            </a:pPr>
            <a:r>
              <a:rPr sz="2000">
                <a:solidFill>
                  <a:srgbClr val="FF3300"/>
                </a:solidFill>
              </a:rPr>
              <a:t>el/la niño(a) </a:t>
            </a:r>
            <a:endParaRPr sz="2000">
              <a:solidFill>
                <a:srgbClr val="FF3300"/>
              </a:solidFill>
            </a:endParaRPr>
          </a:p>
          <a:p>
            <a:pPr lvl="0">
              <a:lnSpc>
                <a:spcPct val="125000"/>
              </a:lnSpc>
            </a:pPr>
            <a:r>
              <a:rPr sz="2000">
                <a:solidFill>
                  <a:srgbClr val="FF3300"/>
                </a:solidFill>
              </a:rPr>
              <a:t>el tipo</a:t>
            </a:r>
            <a:endParaRPr sz="2000">
              <a:solidFill>
                <a:srgbClr val="FF3300"/>
              </a:solidFill>
            </a:endParaRPr>
          </a:p>
          <a:p>
            <a:pPr lvl="0">
              <a:lnSpc>
                <a:spcPct val="125000"/>
              </a:lnSpc>
            </a:pPr>
            <a:r>
              <a:rPr sz="2000">
                <a:solidFill>
                  <a:srgbClr val="FF3300"/>
                </a:solidFill>
              </a:rPr>
              <a:t>lleno(a) de</a:t>
            </a:r>
          </a:p>
        </p:txBody>
      </p:sp>
      <p:sp>
        <p:nvSpPr>
          <p:cNvPr id="565" name="Shape 565"/>
          <p:cNvSpPr/>
          <p:nvPr/>
        </p:nvSpPr>
        <p:spPr>
          <a:xfrm>
            <a:off x="4887912" y="1909472"/>
            <a:ext cx="1852613" cy="37523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2000"/>
            </a:lvl1pPr>
          </a:lstStyle>
          <a:p>
            <a:pPr lvl="0">
              <a:defRPr sz="1800"/>
            </a:pPr>
            <a:r>
              <a:rPr sz="2000"/>
              <a:t>smile</a:t>
            </a:r>
          </a:p>
        </p:txBody>
      </p:sp>
      <p:sp>
        <p:nvSpPr>
          <p:cNvPr id="566" name="Shape 566"/>
          <p:cNvSpPr/>
          <p:nvPr/>
        </p:nvSpPr>
        <p:spPr>
          <a:xfrm>
            <a:off x="4887912" y="2285709"/>
            <a:ext cx="1852613" cy="37523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2000"/>
            </a:lvl1pPr>
          </a:lstStyle>
          <a:p>
            <a:pPr lvl="0">
              <a:defRPr sz="1800"/>
            </a:pPr>
            <a:r>
              <a:rPr sz="2000"/>
              <a:t>face</a:t>
            </a:r>
          </a:p>
        </p:txBody>
      </p:sp>
      <p:sp>
        <p:nvSpPr>
          <p:cNvPr id="567" name="Shape 567"/>
          <p:cNvSpPr/>
          <p:nvPr/>
        </p:nvSpPr>
        <p:spPr>
          <a:xfrm>
            <a:off x="4887912" y="2669884"/>
            <a:ext cx="995363" cy="37523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2000"/>
            </a:lvl1pPr>
          </a:lstStyle>
          <a:p>
            <a:pPr lvl="0">
              <a:defRPr sz="1800"/>
            </a:pPr>
            <a:r>
              <a:rPr sz="2000"/>
              <a:t>mouth</a:t>
            </a:r>
          </a:p>
        </p:txBody>
      </p:sp>
      <p:sp>
        <p:nvSpPr>
          <p:cNvPr id="568" name="Shape 568"/>
          <p:cNvSpPr/>
          <p:nvPr/>
        </p:nvSpPr>
        <p:spPr>
          <a:xfrm>
            <a:off x="4887912" y="3028659"/>
            <a:ext cx="2149476" cy="37523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nSpc>
                <a:spcPct val="125000"/>
              </a:lnSpc>
              <a:defRPr sz="2000"/>
            </a:lvl1pPr>
          </a:lstStyle>
          <a:p>
            <a:pPr lvl="0">
              <a:defRPr sz="1800"/>
            </a:pPr>
            <a:r>
              <a:rPr sz="2000"/>
              <a:t>boy (girl), child</a:t>
            </a:r>
          </a:p>
        </p:txBody>
      </p:sp>
      <p:sp>
        <p:nvSpPr>
          <p:cNvPr id="569" name="Shape 569"/>
          <p:cNvSpPr/>
          <p:nvPr/>
        </p:nvSpPr>
        <p:spPr>
          <a:xfrm>
            <a:off x="4887912" y="3431884"/>
            <a:ext cx="1430338" cy="37523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2000"/>
            </a:lvl1pPr>
          </a:lstStyle>
          <a:p>
            <a:pPr lvl="0">
              <a:defRPr sz="1800"/>
            </a:pPr>
            <a:r>
              <a:rPr sz="2000"/>
              <a:t>guy, type</a:t>
            </a:r>
          </a:p>
        </p:txBody>
      </p:sp>
      <p:sp>
        <p:nvSpPr>
          <p:cNvPr id="570" name="Shape 570"/>
          <p:cNvSpPr/>
          <p:nvPr/>
        </p:nvSpPr>
        <p:spPr>
          <a:xfrm>
            <a:off x="4887912" y="3809709"/>
            <a:ext cx="1117601" cy="37523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2000"/>
            </a:lvl1pPr>
          </a:lstStyle>
          <a:p>
            <a:pPr lvl="0">
              <a:defRPr sz="1800"/>
            </a:pPr>
            <a:r>
              <a:rPr sz="2000"/>
              <a:t>full of</a:t>
            </a:r>
          </a:p>
        </p:txBody>
      </p:sp>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2" presetID="2" grpId="1" fill="hold">
                                  <p:stCondLst>
                                    <p:cond delay="0"/>
                                  </p:stCondLst>
                                  <p:iterate type="el" backwards="0">
                                    <p:tmAbs val="0"/>
                                  </p:iterate>
                                  <p:childTnLst>
                                    <p:set>
                                      <p:cBhvr>
                                        <p:cTn id="6" fill="hold"/>
                                        <p:tgtEl>
                                          <p:spTgt spid="565"/>
                                        </p:tgtEl>
                                        <p:attrNameLst>
                                          <p:attrName>style.visibility</p:attrName>
                                        </p:attrNameLst>
                                      </p:cBhvr>
                                      <p:to>
                                        <p:strVal val="visible"/>
                                      </p:to>
                                    </p:set>
                                    <p:anim calcmode="lin" valueType="num">
                                      <p:cBhvr>
                                        <p:cTn id="7" dur="500" fill="hold"/>
                                        <p:tgtEl>
                                          <p:spTgt spid="565"/>
                                        </p:tgtEl>
                                        <p:attrNameLst>
                                          <p:attrName>ppt_x</p:attrName>
                                        </p:attrNameLst>
                                      </p:cBhvr>
                                      <p:tavLst>
                                        <p:tav tm="0">
                                          <p:val>
                                            <p:strVal val="1+#ppt_w/2"/>
                                          </p:val>
                                        </p:tav>
                                        <p:tav tm="100000">
                                          <p:val>
                                            <p:strVal val="#ppt_x"/>
                                          </p:val>
                                        </p:tav>
                                      </p:tavLst>
                                    </p:anim>
                                    <p:anim calcmode="lin" valueType="num">
                                      <p:cBhvr>
                                        <p:cTn id="8" dur="500" fill="hold"/>
                                        <p:tgtEl>
                                          <p:spTgt spid="56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nodeType="clickEffect" presetClass="entr" presetSubtype="2" presetID="2" grpId="2" fill="hold">
                                  <p:stCondLst>
                                    <p:cond delay="0"/>
                                  </p:stCondLst>
                                  <p:iterate type="el" backwards="0">
                                    <p:tmAbs val="0"/>
                                  </p:iterate>
                                  <p:childTnLst>
                                    <p:set>
                                      <p:cBhvr>
                                        <p:cTn id="12" fill="hold"/>
                                        <p:tgtEl>
                                          <p:spTgt spid="566"/>
                                        </p:tgtEl>
                                        <p:attrNameLst>
                                          <p:attrName>style.visibility</p:attrName>
                                        </p:attrNameLst>
                                      </p:cBhvr>
                                      <p:to>
                                        <p:strVal val="visible"/>
                                      </p:to>
                                    </p:set>
                                    <p:anim calcmode="lin" valueType="num">
                                      <p:cBhvr>
                                        <p:cTn id="13" dur="500" fill="hold"/>
                                        <p:tgtEl>
                                          <p:spTgt spid="566"/>
                                        </p:tgtEl>
                                        <p:attrNameLst>
                                          <p:attrName>ppt_x</p:attrName>
                                        </p:attrNameLst>
                                      </p:cBhvr>
                                      <p:tavLst>
                                        <p:tav tm="0">
                                          <p:val>
                                            <p:strVal val="1+#ppt_w/2"/>
                                          </p:val>
                                        </p:tav>
                                        <p:tav tm="100000">
                                          <p:val>
                                            <p:strVal val="#ppt_x"/>
                                          </p:val>
                                        </p:tav>
                                      </p:tavLst>
                                    </p:anim>
                                    <p:anim calcmode="lin" valueType="num">
                                      <p:cBhvr>
                                        <p:cTn id="14" dur="500" fill="hold"/>
                                        <p:tgtEl>
                                          <p:spTgt spid="56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nodeType="clickEffect" presetClass="entr" presetSubtype="2" presetID="2" grpId="3" fill="hold">
                                  <p:stCondLst>
                                    <p:cond delay="0"/>
                                  </p:stCondLst>
                                  <p:iterate type="el" backwards="0">
                                    <p:tmAbs val="0"/>
                                  </p:iterate>
                                  <p:childTnLst>
                                    <p:set>
                                      <p:cBhvr>
                                        <p:cTn id="18" fill="hold"/>
                                        <p:tgtEl>
                                          <p:spTgt spid="567"/>
                                        </p:tgtEl>
                                        <p:attrNameLst>
                                          <p:attrName>style.visibility</p:attrName>
                                        </p:attrNameLst>
                                      </p:cBhvr>
                                      <p:to>
                                        <p:strVal val="visible"/>
                                      </p:to>
                                    </p:set>
                                    <p:anim calcmode="lin" valueType="num">
                                      <p:cBhvr>
                                        <p:cTn id="19" dur="500" fill="hold"/>
                                        <p:tgtEl>
                                          <p:spTgt spid="567"/>
                                        </p:tgtEl>
                                        <p:attrNameLst>
                                          <p:attrName>ppt_x</p:attrName>
                                        </p:attrNameLst>
                                      </p:cBhvr>
                                      <p:tavLst>
                                        <p:tav tm="0">
                                          <p:val>
                                            <p:strVal val="1+#ppt_w/2"/>
                                          </p:val>
                                        </p:tav>
                                        <p:tav tm="100000">
                                          <p:val>
                                            <p:strVal val="#ppt_x"/>
                                          </p:val>
                                        </p:tav>
                                      </p:tavLst>
                                    </p:anim>
                                    <p:anim calcmode="lin" valueType="num">
                                      <p:cBhvr>
                                        <p:cTn id="20" dur="500" fill="hold"/>
                                        <p:tgtEl>
                                          <p:spTgt spid="56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nodeType="clickEffect" presetClass="entr" presetSubtype="2" presetID="2" grpId="4" fill="hold">
                                  <p:stCondLst>
                                    <p:cond delay="0"/>
                                  </p:stCondLst>
                                  <p:iterate type="el" backwards="0">
                                    <p:tmAbs val="0"/>
                                  </p:iterate>
                                  <p:childTnLst>
                                    <p:set>
                                      <p:cBhvr>
                                        <p:cTn id="24" fill="hold"/>
                                        <p:tgtEl>
                                          <p:spTgt spid="568"/>
                                        </p:tgtEl>
                                        <p:attrNameLst>
                                          <p:attrName>style.visibility</p:attrName>
                                        </p:attrNameLst>
                                      </p:cBhvr>
                                      <p:to>
                                        <p:strVal val="visible"/>
                                      </p:to>
                                    </p:set>
                                    <p:anim calcmode="lin" valueType="num">
                                      <p:cBhvr>
                                        <p:cTn id="25" dur="500" fill="hold"/>
                                        <p:tgtEl>
                                          <p:spTgt spid="568"/>
                                        </p:tgtEl>
                                        <p:attrNameLst>
                                          <p:attrName>ppt_x</p:attrName>
                                        </p:attrNameLst>
                                      </p:cBhvr>
                                      <p:tavLst>
                                        <p:tav tm="0">
                                          <p:val>
                                            <p:strVal val="1+#ppt_w/2"/>
                                          </p:val>
                                        </p:tav>
                                        <p:tav tm="100000">
                                          <p:val>
                                            <p:strVal val="#ppt_x"/>
                                          </p:val>
                                        </p:tav>
                                      </p:tavLst>
                                    </p:anim>
                                    <p:anim calcmode="lin" valueType="num">
                                      <p:cBhvr>
                                        <p:cTn id="26" dur="500" fill="hold"/>
                                        <p:tgtEl>
                                          <p:spTgt spid="568"/>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nodeType="clickEffect" presetClass="entr" presetSubtype="2" presetID="2" grpId="5" fill="hold">
                                  <p:stCondLst>
                                    <p:cond delay="0"/>
                                  </p:stCondLst>
                                  <p:iterate type="el" backwards="0">
                                    <p:tmAbs val="0"/>
                                  </p:iterate>
                                  <p:childTnLst>
                                    <p:set>
                                      <p:cBhvr>
                                        <p:cTn id="30" fill="hold"/>
                                        <p:tgtEl>
                                          <p:spTgt spid="569"/>
                                        </p:tgtEl>
                                        <p:attrNameLst>
                                          <p:attrName>style.visibility</p:attrName>
                                        </p:attrNameLst>
                                      </p:cBhvr>
                                      <p:to>
                                        <p:strVal val="visible"/>
                                      </p:to>
                                    </p:set>
                                    <p:anim calcmode="lin" valueType="num">
                                      <p:cBhvr>
                                        <p:cTn id="31" dur="500" fill="hold"/>
                                        <p:tgtEl>
                                          <p:spTgt spid="569"/>
                                        </p:tgtEl>
                                        <p:attrNameLst>
                                          <p:attrName>ppt_x</p:attrName>
                                        </p:attrNameLst>
                                      </p:cBhvr>
                                      <p:tavLst>
                                        <p:tav tm="0">
                                          <p:val>
                                            <p:strVal val="1+#ppt_w/2"/>
                                          </p:val>
                                        </p:tav>
                                        <p:tav tm="100000">
                                          <p:val>
                                            <p:strVal val="#ppt_x"/>
                                          </p:val>
                                        </p:tav>
                                      </p:tavLst>
                                    </p:anim>
                                    <p:anim calcmode="lin" valueType="num">
                                      <p:cBhvr>
                                        <p:cTn id="32" dur="500" fill="hold"/>
                                        <p:tgtEl>
                                          <p:spTgt spid="569"/>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nodeType="clickEffect" presetClass="entr" presetSubtype="2" presetID="2" grpId="6" fill="hold">
                                  <p:stCondLst>
                                    <p:cond delay="0"/>
                                  </p:stCondLst>
                                  <p:iterate type="el" backwards="0">
                                    <p:tmAbs val="0"/>
                                  </p:iterate>
                                  <p:childTnLst>
                                    <p:set>
                                      <p:cBhvr>
                                        <p:cTn id="36" fill="hold"/>
                                        <p:tgtEl>
                                          <p:spTgt spid="570"/>
                                        </p:tgtEl>
                                        <p:attrNameLst>
                                          <p:attrName>style.visibility</p:attrName>
                                        </p:attrNameLst>
                                      </p:cBhvr>
                                      <p:to>
                                        <p:strVal val="visible"/>
                                      </p:to>
                                    </p:set>
                                    <p:anim calcmode="lin" valueType="num">
                                      <p:cBhvr>
                                        <p:cTn id="37" dur="500" fill="hold"/>
                                        <p:tgtEl>
                                          <p:spTgt spid="570"/>
                                        </p:tgtEl>
                                        <p:attrNameLst>
                                          <p:attrName>ppt_x</p:attrName>
                                        </p:attrNameLst>
                                      </p:cBhvr>
                                      <p:tavLst>
                                        <p:tav tm="0">
                                          <p:val>
                                            <p:strVal val="1+#ppt_w/2"/>
                                          </p:val>
                                        </p:tav>
                                        <p:tav tm="100000">
                                          <p:val>
                                            <p:strVal val="#ppt_x"/>
                                          </p:val>
                                        </p:tav>
                                      </p:tavLst>
                                    </p:anim>
                                    <p:anim calcmode="lin" valueType="num">
                                      <p:cBhvr>
                                        <p:cTn id="38" dur="500" fill="hold"/>
                                        <p:tgtEl>
                                          <p:spTgt spid="570"/>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nodeType="clickEffect" presetClass="entr" presetSubtype="0" presetID="1" grpId="7" fill="hold">
                                  <p:stCondLst>
                                    <p:cond delay="0"/>
                                  </p:stCondLst>
                                  <p:iterate type="el" backwards="0">
                                    <p:tmAbs val="0"/>
                                  </p:iterate>
                                  <p:childTnLst>
                                    <p:set>
                                      <p:cBhvr>
                                        <p:cTn id="42" fill="hold"/>
                                        <p:tgtEl>
                                          <p:spTgt spid="56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70" grpId="6"/>
      <p:bldP build="whole" bldLvl="1" animBg="1" rev="0" advAuto="0" spid="568" grpId="4"/>
      <p:bldP build="whole" bldLvl="1" animBg="1" rev="0" advAuto="0" spid="566" grpId="2"/>
      <p:bldP build="whole" bldLvl="1" animBg="1" rev="0" advAuto="0" spid="565" grpId="1"/>
      <p:bldP build="whole" bldLvl="1" animBg="1" rev="0" advAuto="0" spid="563" grpId="7"/>
      <p:bldP build="whole" bldLvl="1" animBg="1" rev="0" advAuto="0" spid="567" grpId="3"/>
      <p:bldP build="whole" bldLvl="1" animBg="1" rev="0" advAuto="0" spid="569" grpId="5"/>
    </p:bldLst>
  </p:timing>
</p:sld>
</file>

<file path=ppt/slides/slide6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572" name="slide 56-57 titletext1a.png" descr="slide 56-57 titletext1a"/>
          <p:cNvPicPr/>
          <p:nvPr/>
        </p:nvPicPr>
        <p:blipFill>
          <a:blip r:embed="rId2">
            <a:extLst/>
          </a:blip>
          <a:stretch>
            <a:fillRect/>
          </a:stretch>
        </p:blipFill>
        <p:spPr>
          <a:xfrm>
            <a:off x="319087" y="1387475"/>
            <a:ext cx="6019801" cy="381000"/>
          </a:xfrm>
          <a:prstGeom prst="rect">
            <a:avLst/>
          </a:prstGeom>
          <a:ln w="12700">
            <a:miter lim="400000"/>
          </a:ln>
        </p:spPr>
      </p:pic>
      <p:sp>
        <p:nvSpPr>
          <p:cNvPr id="573" name="Shape 573"/>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6</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61 of 61</a:t>
            </a:r>
          </a:p>
        </p:txBody>
      </p:sp>
      <p:pic>
        <p:nvPicPr>
          <p:cNvPr id="574" name="red-header.png" descr="red-header"/>
          <p:cNvPicPr/>
          <p:nvPr/>
        </p:nvPicPr>
        <p:blipFill>
          <a:blip r:embed="rId3">
            <a:extLst/>
          </a:blip>
          <a:stretch>
            <a:fillRect/>
          </a:stretch>
        </p:blipFill>
        <p:spPr>
          <a:xfrm>
            <a:off x="1587" y="0"/>
            <a:ext cx="9142413" cy="1447800"/>
          </a:xfrm>
          <a:prstGeom prst="rect">
            <a:avLst/>
          </a:prstGeom>
          <a:ln w="12700">
            <a:miter lim="400000"/>
          </a:ln>
        </p:spPr>
      </p:pic>
      <p:pic>
        <p:nvPicPr>
          <p:cNvPr id="575" name="vocabulario.png" descr="vocabulario"/>
          <p:cNvPicPr/>
          <p:nvPr/>
        </p:nvPicPr>
        <p:blipFill>
          <a:blip r:embed="rId4">
            <a:extLst/>
          </a:blip>
          <a:stretch>
            <a:fillRect/>
          </a:stretch>
        </p:blipFill>
        <p:spPr>
          <a:xfrm>
            <a:off x="2060575" y="685800"/>
            <a:ext cx="2273300" cy="368300"/>
          </a:xfrm>
          <a:prstGeom prst="rect">
            <a:avLst/>
          </a:prstGeom>
          <a:ln w="12700">
            <a:miter lim="400000"/>
          </a:ln>
        </p:spPr>
      </p:pic>
      <p:sp>
        <p:nvSpPr>
          <p:cNvPr id="576" name="Shape 576"/>
          <p:cNvSpPr/>
          <p:nvPr/>
        </p:nvSpPr>
        <p:spPr>
          <a:xfrm>
            <a:off x="2032000" y="1948493"/>
            <a:ext cx="1887538" cy="2916564"/>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lnSpc>
                <a:spcPct val="125000"/>
              </a:lnSpc>
            </a:pPr>
            <a:r>
              <a:rPr sz="2000">
                <a:solidFill>
                  <a:srgbClr val="FF3300"/>
                </a:solidFill>
              </a:rPr>
              <a:t>me falta</a:t>
            </a:r>
            <a:endParaRPr sz="2000">
              <a:solidFill>
                <a:srgbClr val="FF3300"/>
              </a:solidFill>
            </a:endParaRPr>
          </a:p>
          <a:p>
            <a:pPr lvl="0">
              <a:lnSpc>
                <a:spcPct val="125000"/>
              </a:lnSpc>
            </a:pPr>
            <a:r>
              <a:rPr sz="2000">
                <a:solidFill>
                  <a:srgbClr val="FF3300"/>
                </a:solidFill>
              </a:rPr>
              <a:t>me enfada</a:t>
            </a:r>
            <a:endParaRPr sz="2000">
              <a:solidFill>
                <a:srgbClr val="FF3300"/>
              </a:solidFill>
            </a:endParaRPr>
          </a:p>
          <a:p>
            <a:pPr lvl="0">
              <a:lnSpc>
                <a:spcPct val="125000"/>
              </a:lnSpc>
            </a:pPr>
            <a:r>
              <a:rPr sz="2000">
                <a:solidFill>
                  <a:srgbClr val="FF3300"/>
                </a:solidFill>
              </a:rPr>
              <a:t>me enoja</a:t>
            </a:r>
            <a:endParaRPr sz="2000">
              <a:solidFill>
                <a:srgbClr val="FF3300"/>
              </a:solidFill>
            </a:endParaRPr>
          </a:p>
          <a:p>
            <a:pPr lvl="0">
              <a:lnSpc>
                <a:spcPct val="125000"/>
              </a:lnSpc>
            </a:pPr>
            <a:r>
              <a:rPr sz="2000">
                <a:solidFill>
                  <a:srgbClr val="FF3300"/>
                </a:solidFill>
              </a:rPr>
              <a:t>me molesta</a:t>
            </a:r>
            <a:endParaRPr sz="2000">
              <a:solidFill>
                <a:srgbClr val="FF3300"/>
              </a:solidFill>
            </a:endParaRPr>
          </a:p>
          <a:p>
            <a:pPr lvl="0">
              <a:lnSpc>
                <a:spcPct val="125000"/>
              </a:lnSpc>
            </a:pPr>
            <a:r>
              <a:rPr sz="2000">
                <a:solidFill>
                  <a:srgbClr val="FF3300"/>
                </a:solidFill>
              </a:rPr>
              <a:t>guardar cama</a:t>
            </a:r>
            <a:endParaRPr sz="2000">
              <a:solidFill>
                <a:srgbClr val="FF3300"/>
              </a:solidFill>
            </a:endParaRPr>
          </a:p>
          <a:p>
            <a:pPr lvl="0">
              <a:lnSpc>
                <a:spcPct val="125000"/>
              </a:lnSpc>
            </a:pPr>
            <a:r>
              <a:rPr sz="2000">
                <a:solidFill>
                  <a:srgbClr val="FF3300"/>
                </a:solidFill>
              </a:rPr>
              <a:t>tener éxito</a:t>
            </a:r>
            <a:endParaRPr sz="2000">
              <a:solidFill>
                <a:srgbClr val="FF3300"/>
              </a:solidFill>
            </a:endParaRPr>
          </a:p>
          <a:p>
            <a:pPr lvl="0">
              <a:lnSpc>
                <a:spcPct val="125000"/>
              </a:lnSpc>
            </a:pPr>
            <a:r>
              <a:rPr sz="2000">
                <a:solidFill>
                  <a:srgbClr val="FF3300"/>
                </a:solidFill>
              </a:rPr>
              <a:t>ser</a:t>
            </a:r>
            <a:endParaRPr sz="2000">
              <a:solidFill>
                <a:srgbClr val="FF3300"/>
              </a:solidFill>
            </a:endParaRPr>
          </a:p>
          <a:p>
            <a:pPr lvl="0">
              <a:lnSpc>
                <a:spcPct val="125000"/>
              </a:lnSpc>
            </a:pPr>
            <a:r>
              <a:rPr sz="2000">
                <a:solidFill>
                  <a:srgbClr val="FF3300"/>
                </a:solidFill>
              </a:rPr>
              <a:t>estar</a:t>
            </a:r>
          </a:p>
        </p:txBody>
      </p:sp>
      <p:sp>
        <p:nvSpPr>
          <p:cNvPr id="577" name="Shape 577"/>
          <p:cNvSpPr/>
          <p:nvPr/>
        </p:nvSpPr>
        <p:spPr>
          <a:xfrm>
            <a:off x="4246562" y="1909472"/>
            <a:ext cx="2187576" cy="37523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2000"/>
            </a:lvl1pPr>
          </a:lstStyle>
          <a:p>
            <a:pPr lvl="0">
              <a:defRPr sz="1800"/>
            </a:pPr>
            <a:r>
              <a:rPr sz="2000"/>
              <a:t>I lack, I need</a:t>
            </a:r>
          </a:p>
        </p:txBody>
      </p:sp>
      <p:sp>
        <p:nvSpPr>
          <p:cNvPr id="578" name="Shape 578"/>
          <p:cNvSpPr/>
          <p:nvPr/>
        </p:nvSpPr>
        <p:spPr>
          <a:xfrm>
            <a:off x="4246562" y="2269834"/>
            <a:ext cx="3619501" cy="37523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nSpc>
                <a:spcPct val="125000"/>
              </a:lnSpc>
              <a:defRPr sz="2000"/>
            </a:lvl1pPr>
          </a:lstStyle>
          <a:p>
            <a:pPr lvl="0">
              <a:defRPr sz="1800"/>
            </a:pPr>
            <a:r>
              <a:rPr sz="2000"/>
              <a:t>(it) makes me angry, annoyed</a:t>
            </a:r>
          </a:p>
        </p:txBody>
      </p:sp>
      <p:sp>
        <p:nvSpPr>
          <p:cNvPr id="579" name="Shape 579"/>
          <p:cNvSpPr/>
          <p:nvPr/>
        </p:nvSpPr>
        <p:spPr>
          <a:xfrm>
            <a:off x="4246562" y="2650834"/>
            <a:ext cx="3121026" cy="37523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nSpc>
                <a:spcPct val="125000"/>
              </a:lnSpc>
              <a:defRPr sz="2000"/>
            </a:lvl1pPr>
          </a:lstStyle>
          <a:p>
            <a:pPr lvl="0">
              <a:defRPr sz="1800"/>
            </a:pPr>
            <a:r>
              <a:rPr sz="2000"/>
              <a:t>(it) makes me angry</a:t>
            </a:r>
          </a:p>
        </p:txBody>
      </p:sp>
      <p:sp>
        <p:nvSpPr>
          <p:cNvPr id="580" name="Shape 580"/>
          <p:cNvSpPr/>
          <p:nvPr/>
        </p:nvSpPr>
        <p:spPr>
          <a:xfrm>
            <a:off x="4246562" y="3412834"/>
            <a:ext cx="2701926" cy="37523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lnSpc>
                <a:spcPct val="125000"/>
              </a:lnSpc>
            </a:pPr>
            <a:r>
              <a:rPr sz="2000"/>
              <a:t>to stay in bed </a:t>
            </a:r>
            <a:r>
              <a:rPr i="1" sz="2000"/>
              <a:t>(illness)</a:t>
            </a:r>
          </a:p>
        </p:txBody>
      </p:sp>
      <p:sp>
        <p:nvSpPr>
          <p:cNvPr id="581" name="Shape 581"/>
          <p:cNvSpPr/>
          <p:nvPr/>
        </p:nvSpPr>
        <p:spPr>
          <a:xfrm>
            <a:off x="4246562" y="3797009"/>
            <a:ext cx="2187576" cy="37523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nSpc>
                <a:spcPct val="125000"/>
              </a:lnSpc>
              <a:defRPr sz="2000"/>
            </a:lvl1pPr>
          </a:lstStyle>
          <a:p>
            <a:pPr lvl="0">
              <a:defRPr sz="1800"/>
            </a:pPr>
            <a:r>
              <a:rPr sz="2000"/>
              <a:t>to be successful</a:t>
            </a:r>
          </a:p>
        </p:txBody>
      </p:sp>
      <p:sp>
        <p:nvSpPr>
          <p:cNvPr id="582" name="Shape 582"/>
          <p:cNvSpPr/>
          <p:nvPr/>
        </p:nvSpPr>
        <p:spPr>
          <a:xfrm>
            <a:off x="4246562" y="4174834"/>
            <a:ext cx="2701926" cy="37523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nSpc>
                <a:spcPct val="125000"/>
              </a:lnSpc>
              <a:defRPr sz="2000"/>
            </a:lvl1pPr>
          </a:lstStyle>
          <a:p>
            <a:pPr lvl="0">
              <a:defRPr sz="1800"/>
            </a:pPr>
            <a:r>
              <a:rPr sz="2000"/>
              <a:t>to be</a:t>
            </a:r>
          </a:p>
        </p:txBody>
      </p:sp>
      <p:sp>
        <p:nvSpPr>
          <p:cNvPr id="583" name="Shape 583"/>
          <p:cNvSpPr/>
          <p:nvPr/>
        </p:nvSpPr>
        <p:spPr>
          <a:xfrm>
            <a:off x="4246562" y="4551072"/>
            <a:ext cx="2187576" cy="37523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nSpc>
                <a:spcPct val="125000"/>
              </a:lnSpc>
              <a:defRPr sz="2000"/>
            </a:lvl1pPr>
          </a:lstStyle>
          <a:p>
            <a:pPr lvl="0">
              <a:defRPr sz="1800"/>
            </a:pPr>
            <a:r>
              <a:rPr sz="2000"/>
              <a:t>to be</a:t>
            </a:r>
          </a:p>
        </p:txBody>
      </p:sp>
      <p:sp>
        <p:nvSpPr>
          <p:cNvPr id="584" name="Shape 584"/>
          <p:cNvSpPr/>
          <p:nvPr/>
        </p:nvSpPr>
        <p:spPr>
          <a:xfrm>
            <a:off x="4246562" y="2847135"/>
            <a:ext cx="4000501" cy="73828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nSpc>
                <a:spcPct val="125000"/>
              </a:lnSpc>
              <a:defRPr sz="2000"/>
            </a:lvl1pPr>
          </a:lstStyle>
          <a:p>
            <a:pPr lvl="0">
              <a:defRPr sz="1800"/>
            </a:pPr>
            <a:r>
              <a:rPr sz="2000"/>
              <a:t>(it) makes me annoyed, it bothers me </a:t>
            </a:r>
          </a:p>
        </p:txBody>
      </p:sp>
      <p:sp>
        <p:nvSpPr>
          <p:cNvPr id="585" name="Shape 585"/>
          <p:cNvSpPr/>
          <p:nvPr/>
        </p:nvSpPr>
        <p:spPr>
          <a:xfrm>
            <a:off x="4575174" y="6403975"/>
            <a:ext cx="1168402" cy="425450"/>
          </a:xfrm>
          <a:prstGeom prst="rect">
            <a:avLst/>
          </a:prstGeom>
          <a:solidFill>
            <a:srgbClr val="FFFFFF"/>
          </a:solidFill>
          <a:ln w="12700">
            <a:miter lim="400000"/>
          </a:ln>
        </p:spPr>
        <p:txBody>
          <a:bodyPr lIns="0" tIns="0" rIns="0" bIns="0" anchor="ctr"/>
          <a:lstStyle/>
          <a:p>
            <a:pPr lvl="0"/>
          </a:p>
        </p:txBody>
      </p:sp>
      <p:pic>
        <p:nvPicPr>
          <p:cNvPr id="586" name="done.png" descr="done"/>
          <p:cNvPicPr/>
          <p:nvPr/>
        </p:nvPicPr>
        <p:blipFill>
          <a:blip r:embed="rId5">
            <a:extLst/>
          </a:blip>
          <a:stretch>
            <a:fillRect/>
          </a:stretch>
        </p:blipFill>
        <p:spPr>
          <a:xfrm>
            <a:off x="7715250" y="5803900"/>
            <a:ext cx="927100" cy="457200"/>
          </a:xfrm>
          <a:prstGeom prst="rect">
            <a:avLst/>
          </a:prstGeom>
          <a:ln w="12700">
            <a:miter lim="400000"/>
          </a:ln>
        </p:spPr>
      </p:pic>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2" presetID="2" grpId="1" fill="hold">
                                  <p:stCondLst>
                                    <p:cond delay="0"/>
                                  </p:stCondLst>
                                  <p:iterate type="el" backwards="0">
                                    <p:tmAbs val="0"/>
                                  </p:iterate>
                                  <p:childTnLst>
                                    <p:set>
                                      <p:cBhvr>
                                        <p:cTn id="6" fill="hold"/>
                                        <p:tgtEl>
                                          <p:spTgt spid="577"/>
                                        </p:tgtEl>
                                        <p:attrNameLst>
                                          <p:attrName>style.visibility</p:attrName>
                                        </p:attrNameLst>
                                      </p:cBhvr>
                                      <p:to>
                                        <p:strVal val="visible"/>
                                      </p:to>
                                    </p:set>
                                    <p:anim calcmode="lin" valueType="num">
                                      <p:cBhvr>
                                        <p:cTn id="7" dur="500" fill="hold"/>
                                        <p:tgtEl>
                                          <p:spTgt spid="577"/>
                                        </p:tgtEl>
                                        <p:attrNameLst>
                                          <p:attrName>ppt_x</p:attrName>
                                        </p:attrNameLst>
                                      </p:cBhvr>
                                      <p:tavLst>
                                        <p:tav tm="0">
                                          <p:val>
                                            <p:strVal val="1+#ppt_w/2"/>
                                          </p:val>
                                        </p:tav>
                                        <p:tav tm="100000">
                                          <p:val>
                                            <p:strVal val="#ppt_x"/>
                                          </p:val>
                                        </p:tav>
                                      </p:tavLst>
                                    </p:anim>
                                    <p:anim calcmode="lin" valueType="num">
                                      <p:cBhvr>
                                        <p:cTn id="8" dur="500" fill="hold"/>
                                        <p:tgtEl>
                                          <p:spTgt spid="57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nodeType="clickEffect" presetClass="entr" presetSubtype="2" presetID="2" grpId="2" fill="hold">
                                  <p:stCondLst>
                                    <p:cond delay="0"/>
                                  </p:stCondLst>
                                  <p:iterate type="el" backwards="0">
                                    <p:tmAbs val="0"/>
                                  </p:iterate>
                                  <p:childTnLst>
                                    <p:set>
                                      <p:cBhvr>
                                        <p:cTn id="12" fill="hold"/>
                                        <p:tgtEl>
                                          <p:spTgt spid="578"/>
                                        </p:tgtEl>
                                        <p:attrNameLst>
                                          <p:attrName>style.visibility</p:attrName>
                                        </p:attrNameLst>
                                      </p:cBhvr>
                                      <p:to>
                                        <p:strVal val="visible"/>
                                      </p:to>
                                    </p:set>
                                    <p:anim calcmode="lin" valueType="num">
                                      <p:cBhvr>
                                        <p:cTn id="13" dur="500" fill="hold"/>
                                        <p:tgtEl>
                                          <p:spTgt spid="578"/>
                                        </p:tgtEl>
                                        <p:attrNameLst>
                                          <p:attrName>ppt_x</p:attrName>
                                        </p:attrNameLst>
                                      </p:cBhvr>
                                      <p:tavLst>
                                        <p:tav tm="0">
                                          <p:val>
                                            <p:strVal val="1+#ppt_w/2"/>
                                          </p:val>
                                        </p:tav>
                                        <p:tav tm="100000">
                                          <p:val>
                                            <p:strVal val="#ppt_x"/>
                                          </p:val>
                                        </p:tav>
                                      </p:tavLst>
                                    </p:anim>
                                    <p:anim calcmode="lin" valueType="num">
                                      <p:cBhvr>
                                        <p:cTn id="14" dur="500" fill="hold"/>
                                        <p:tgtEl>
                                          <p:spTgt spid="57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nodeType="clickEffect" presetClass="entr" presetSubtype="2" presetID="2" grpId="3" fill="hold">
                                  <p:stCondLst>
                                    <p:cond delay="0"/>
                                  </p:stCondLst>
                                  <p:iterate type="el" backwards="0">
                                    <p:tmAbs val="0"/>
                                  </p:iterate>
                                  <p:childTnLst>
                                    <p:set>
                                      <p:cBhvr>
                                        <p:cTn id="18" fill="hold"/>
                                        <p:tgtEl>
                                          <p:spTgt spid="579"/>
                                        </p:tgtEl>
                                        <p:attrNameLst>
                                          <p:attrName>style.visibility</p:attrName>
                                        </p:attrNameLst>
                                      </p:cBhvr>
                                      <p:to>
                                        <p:strVal val="visible"/>
                                      </p:to>
                                    </p:set>
                                    <p:anim calcmode="lin" valueType="num">
                                      <p:cBhvr>
                                        <p:cTn id="19" dur="500" fill="hold"/>
                                        <p:tgtEl>
                                          <p:spTgt spid="579"/>
                                        </p:tgtEl>
                                        <p:attrNameLst>
                                          <p:attrName>ppt_x</p:attrName>
                                        </p:attrNameLst>
                                      </p:cBhvr>
                                      <p:tavLst>
                                        <p:tav tm="0">
                                          <p:val>
                                            <p:strVal val="1+#ppt_w/2"/>
                                          </p:val>
                                        </p:tav>
                                        <p:tav tm="100000">
                                          <p:val>
                                            <p:strVal val="#ppt_x"/>
                                          </p:val>
                                        </p:tav>
                                      </p:tavLst>
                                    </p:anim>
                                    <p:anim calcmode="lin" valueType="num">
                                      <p:cBhvr>
                                        <p:cTn id="20" dur="500" fill="hold"/>
                                        <p:tgtEl>
                                          <p:spTgt spid="57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nodeType="clickEffect" presetClass="entr" presetSubtype="2" presetID="2" grpId="4" fill="hold">
                                  <p:stCondLst>
                                    <p:cond delay="0"/>
                                  </p:stCondLst>
                                  <p:iterate type="el" backwards="0">
                                    <p:tmAbs val="0"/>
                                  </p:iterate>
                                  <p:childTnLst>
                                    <p:set>
                                      <p:cBhvr>
                                        <p:cTn id="24" fill="hold"/>
                                        <p:tgtEl>
                                          <p:spTgt spid="584"/>
                                        </p:tgtEl>
                                        <p:attrNameLst>
                                          <p:attrName>style.visibility</p:attrName>
                                        </p:attrNameLst>
                                      </p:cBhvr>
                                      <p:to>
                                        <p:strVal val="visible"/>
                                      </p:to>
                                    </p:set>
                                    <p:anim calcmode="lin" valueType="num">
                                      <p:cBhvr>
                                        <p:cTn id="25" dur="500" fill="hold"/>
                                        <p:tgtEl>
                                          <p:spTgt spid="584"/>
                                        </p:tgtEl>
                                        <p:attrNameLst>
                                          <p:attrName>ppt_x</p:attrName>
                                        </p:attrNameLst>
                                      </p:cBhvr>
                                      <p:tavLst>
                                        <p:tav tm="0">
                                          <p:val>
                                            <p:strVal val="1+#ppt_w/2"/>
                                          </p:val>
                                        </p:tav>
                                        <p:tav tm="100000">
                                          <p:val>
                                            <p:strVal val="#ppt_x"/>
                                          </p:val>
                                        </p:tav>
                                      </p:tavLst>
                                    </p:anim>
                                    <p:anim calcmode="lin" valueType="num">
                                      <p:cBhvr>
                                        <p:cTn id="26" dur="500" fill="hold"/>
                                        <p:tgtEl>
                                          <p:spTgt spid="584"/>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nodeType="clickEffect" presetClass="entr" presetSubtype="2" presetID="2" grpId="5" fill="hold">
                                  <p:stCondLst>
                                    <p:cond delay="0"/>
                                  </p:stCondLst>
                                  <p:iterate type="el" backwards="0">
                                    <p:tmAbs val="0"/>
                                  </p:iterate>
                                  <p:childTnLst>
                                    <p:set>
                                      <p:cBhvr>
                                        <p:cTn id="30" fill="hold"/>
                                        <p:tgtEl>
                                          <p:spTgt spid="580"/>
                                        </p:tgtEl>
                                        <p:attrNameLst>
                                          <p:attrName>style.visibility</p:attrName>
                                        </p:attrNameLst>
                                      </p:cBhvr>
                                      <p:to>
                                        <p:strVal val="visible"/>
                                      </p:to>
                                    </p:set>
                                    <p:anim calcmode="lin" valueType="num">
                                      <p:cBhvr>
                                        <p:cTn id="31" dur="500" fill="hold"/>
                                        <p:tgtEl>
                                          <p:spTgt spid="580"/>
                                        </p:tgtEl>
                                        <p:attrNameLst>
                                          <p:attrName>ppt_x</p:attrName>
                                        </p:attrNameLst>
                                      </p:cBhvr>
                                      <p:tavLst>
                                        <p:tav tm="0">
                                          <p:val>
                                            <p:strVal val="1+#ppt_w/2"/>
                                          </p:val>
                                        </p:tav>
                                        <p:tav tm="100000">
                                          <p:val>
                                            <p:strVal val="#ppt_x"/>
                                          </p:val>
                                        </p:tav>
                                      </p:tavLst>
                                    </p:anim>
                                    <p:anim calcmode="lin" valueType="num">
                                      <p:cBhvr>
                                        <p:cTn id="32" dur="500" fill="hold"/>
                                        <p:tgtEl>
                                          <p:spTgt spid="580"/>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nodeType="clickEffect" presetClass="entr" presetSubtype="2" presetID="2" grpId="6" fill="hold">
                                  <p:stCondLst>
                                    <p:cond delay="0"/>
                                  </p:stCondLst>
                                  <p:iterate type="el" backwards="0">
                                    <p:tmAbs val="0"/>
                                  </p:iterate>
                                  <p:childTnLst>
                                    <p:set>
                                      <p:cBhvr>
                                        <p:cTn id="36" fill="hold"/>
                                        <p:tgtEl>
                                          <p:spTgt spid="581"/>
                                        </p:tgtEl>
                                        <p:attrNameLst>
                                          <p:attrName>style.visibility</p:attrName>
                                        </p:attrNameLst>
                                      </p:cBhvr>
                                      <p:to>
                                        <p:strVal val="visible"/>
                                      </p:to>
                                    </p:set>
                                    <p:anim calcmode="lin" valueType="num">
                                      <p:cBhvr>
                                        <p:cTn id="37" dur="500" fill="hold"/>
                                        <p:tgtEl>
                                          <p:spTgt spid="581"/>
                                        </p:tgtEl>
                                        <p:attrNameLst>
                                          <p:attrName>ppt_x</p:attrName>
                                        </p:attrNameLst>
                                      </p:cBhvr>
                                      <p:tavLst>
                                        <p:tav tm="0">
                                          <p:val>
                                            <p:strVal val="1+#ppt_w/2"/>
                                          </p:val>
                                        </p:tav>
                                        <p:tav tm="100000">
                                          <p:val>
                                            <p:strVal val="#ppt_x"/>
                                          </p:val>
                                        </p:tav>
                                      </p:tavLst>
                                    </p:anim>
                                    <p:anim calcmode="lin" valueType="num">
                                      <p:cBhvr>
                                        <p:cTn id="38" dur="500" fill="hold"/>
                                        <p:tgtEl>
                                          <p:spTgt spid="581"/>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nodeType="clickEffect" presetClass="entr" presetSubtype="2" presetID="2" grpId="7" fill="hold">
                                  <p:stCondLst>
                                    <p:cond delay="0"/>
                                  </p:stCondLst>
                                  <p:iterate type="el" backwards="0">
                                    <p:tmAbs val="0"/>
                                  </p:iterate>
                                  <p:childTnLst>
                                    <p:set>
                                      <p:cBhvr>
                                        <p:cTn id="42" fill="hold"/>
                                        <p:tgtEl>
                                          <p:spTgt spid="582"/>
                                        </p:tgtEl>
                                        <p:attrNameLst>
                                          <p:attrName>style.visibility</p:attrName>
                                        </p:attrNameLst>
                                      </p:cBhvr>
                                      <p:to>
                                        <p:strVal val="visible"/>
                                      </p:to>
                                    </p:set>
                                    <p:anim calcmode="lin" valueType="num">
                                      <p:cBhvr>
                                        <p:cTn id="43" dur="500" fill="hold"/>
                                        <p:tgtEl>
                                          <p:spTgt spid="582"/>
                                        </p:tgtEl>
                                        <p:attrNameLst>
                                          <p:attrName>ppt_x</p:attrName>
                                        </p:attrNameLst>
                                      </p:cBhvr>
                                      <p:tavLst>
                                        <p:tav tm="0">
                                          <p:val>
                                            <p:strVal val="1+#ppt_w/2"/>
                                          </p:val>
                                        </p:tav>
                                        <p:tav tm="100000">
                                          <p:val>
                                            <p:strVal val="#ppt_x"/>
                                          </p:val>
                                        </p:tav>
                                      </p:tavLst>
                                    </p:anim>
                                    <p:anim calcmode="lin" valueType="num">
                                      <p:cBhvr>
                                        <p:cTn id="44" dur="500" fill="hold"/>
                                        <p:tgtEl>
                                          <p:spTgt spid="582"/>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nodeType="clickEffect" presetClass="entr" presetSubtype="2" presetID="2" grpId="8" fill="hold">
                                  <p:stCondLst>
                                    <p:cond delay="0"/>
                                  </p:stCondLst>
                                  <p:iterate type="el" backwards="0">
                                    <p:tmAbs val="0"/>
                                  </p:iterate>
                                  <p:childTnLst>
                                    <p:set>
                                      <p:cBhvr>
                                        <p:cTn id="48" fill="hold"/>
                                        <p:tgtEl>
                                          <p:spTgt spid="583"/>
                                        </p:tgtEl>
                                        <p:attrNameLst>
                                          <p:attrName>style.visibility</p:attrName>
                                        </p:attrNameLst>
                                      </p:cBhvr>
                                      <p:to>
                                        <p:strVal val="visible"/>
                                      </p:to>
                                    </p:set>
                                    <p:anim calcmode="lin" valueType="num">
                                      <p:cBhvr>
                                        <p:cTn id="49" dur="500" fill="hold"/>
                                        <p:tgtEl>
                                          <p:spTgt spid="583"/>
                                        </p:tgtEl>
                                        <p:attrNameLst>
                                          <p:attrName>ppt_x</p:attrName>
                                        </p:attrNameLst>
                                      </p:cBhvr>
                                      <p:tavLst>
                                        <p:tav tm="0">
                                          <p:val>
                                            <p:strVal val="1+#ppt_w/2"/>
                                          </p:val>
                                        </p:tav>
                                        <p:tav tm="100000">
                                          <p:val>
                                            <p:strVal val="#ppt_x"/>
                                          </p:val>
                                        </p:tav>
                                      </p:tavLst>
                                    </p:anim>
                                    <p:anim calcmode="lin" valueType="num">
                                      <p:cBhvr>
                                        <p:cTn id="50" dur="500" fill="hold"/>
                                        <p:tgtEl>
                                          <p:spTgt spid="583"/>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nodeType="clickEffect" presetClass="entr" presetSubtype="0" presetID="10" grpId="9" fill="hold">
                                  <p:stCondLst>
                                    <p:cond delay="0"/>
                                  </p:stCondLst>
                                  <p:iterate type="el" backwards="0">
                                    <p:tmAbs val="0"/>
                                  </p:iterate>
                                  <p:childTnLst>
                                    <p:set>
                                      <p:cBhvr>
                                        <p:cTn id="54" fill="hold"/>
                                        <p:tgtEl>
                                          <p:spTgt spid="586"/>
                                        </p:tgtEl>
                                        <p:attrNameLst>
                                          <p:attrName>style.visibility</p:attrName>
                                        </p:attrNameLst>
                                      </p:cBhvr>
                                      <p:to>
                                        <p:strVal val="visible"/>
                                      </p:to>
                                    </p:set>
                                    <p:animEffect filter="fade" transition="in">
                                      <p:cBhvr>
                                        <p:cTn id="55" dur="500"/>
                                        <p:tgtEl>
                                          <p:spTgt spid="58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80" grpId="5"/>
      <p:bldP build="whole" bldLvl="1" animBg="1" rev="0" advAuto="0" spid="579" grpId="3"/>
      <p:bldP build="whole" bldLvl="1" animBg="1" rev="0" advAuto="0" spid="577" grpId="1"/>
      <p:bldP build="whole" bldLvl="1" animBg="1" rev="0" advAuto="0" spid="582" grpId="7"/>
      <p:bldP build="whole" bldLvl="1" animBg="1" rev="0" advAuto="0" spid="581" grpId="6"/>
      <p:bldP build="whole" bldLvl="1" animBg="1" rev="0" advAuto="0" spid="584" grpId="4"/>
      <p:bldP build="whole" bldLvl="1" animBg="1" rev="0" advAuto="0" spid="583" grpId="8"/>
      <p:bldP build="whole" bldLvl="1" animBg="1" rev="0" advAuto="0" spid="578" grpId="2"/>
      <p:bldP build="whole" bldLvl="1" animBg="1" rev="0" advAuto="0" spid="586" grpId="9"/>
    </p:bldLst>
  </p:timing>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63" name="vocabulario1-header.png" descr="vocabulario1-header"/>
          <p:cNvPicPr/>
          <p:nvPr/>
        </p:nvPicPr>
        <p:blipFill>
          <a:blip r:embed="rId2">
            <a:extLst/>
          </a:blip>
          <a:stretch>
            <a:fillRect/>
          </a:stretch>
        </p:blipFill>
        <p:spPr>
          <a:xfrm>
            <a:off x="0" y="0"/>
            <a:ext cx="9142413" cy="990600"/>
          </a:xfrm>
          <a:prstGeom prst="rect">
            <a:avLst/>
          </a:prstGeom>
          <a:ln w="12700">
            <a:miter lim="400000"/>
          </a:ln>
        </p:spPr>
      </p:pic>
      <p:sp>
        <p:nvSpPr>
          <p:cNvPr id="64" name="Shape 64"/>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6</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7 of 61</a:t>
            </a:r>
          </a:p>
        </p:txBody>
      </p:sp>
      <p:pic>
        <p:nvPicPr>
          <p:cNvPr id="65" name="next slide.png" descr="next slide"/>
          <p:cNvPicPr/>
          <p:nvPr/>
        </p:nvPicPr>
        <p:blipFill>
          <a:blip r:embed="rId3">
            <a:extLst/>
          </a:blip>
          <a:stretch>
            <a:fillRect/>
          </a:stretch>
        </p:blipFill>
        <p:spPr>
          <a:xfrm>
            <a:off x="7467600" y="5797550"/>
            <a:ext cx="1600200" cy="457200"/>
          </a:xfrm>
          <a:prstGeom prst="rect">
            <a:avLst/>
          </a:prstGeom>
          <a:ln w="12700">
            <a:miter lim="400000"/>
          </a:ln>
        </p:spPr>
      </p:pic>
      <p:sp>
        <p:nvSpPr>
          <p:cNvPr id="66" name="Shape 66"/>
          <p:cNvSpPr/>
          <p:nvPr/>
        </p:nvSpPr>
        <p:spPr>
          <a:xfrm>
            <a:off x="5532437" y="2409156"/>
            <a:ext cx="3033713" cy="10729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r>
              <a:rPr sz="2200"/>
              <a:t>Maripaz es bien educada. Siempre tiene buena conducta.</a:t>
            </a:r>
            <a:r>
              <a:rPr b="1" sz="2200">
                <a:solidFill>
                  <a:srgbClr val="0000FF"/>
                </a:solidFill>
              </a:rPr>
              <a:t> </a:t>
            </a:r>
          </a:p>
        </p:txBody>
      </p:sp>
      <p:sp>
        <p:nvSpPr>
          <p:cNvPr id="67" name="Shape 67"/>
          <p:cNvSpPr/>
          <p:nvPr/>
        </p:nvSpPr>
        <p:spPr>
          <a:xfrm>
            <a:off x="5532437" y="3720431"/>
            <a:ext cx="2976563" cy="10729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r>
              <a:rPr sz="2200"/>
              <a:t>Pero su hermano es </a:t>
            </a:r>
            <a:endParaRPr sz="2200"/>
          </a:p>
          <a:p>
            <a:pPr lvl="0"/>
            <a:r>
              <a:rPr sz="2200"/>
              <a:t>mal educado. Tiene malos modales. </a:t>
            </a:r>
          </a:p>
        </p:txBody>
      </p:sp>
      <p:pic>
        <p:nvPicPr>
          <p:cNvPr id="68" name="slide 7 graphic1a.png" descr="slide 7 graphic1a"/>
          <p:cNvPicPr/>
          <p:nvPr/>
        </p:nvPicPr>
        <p:blipFill>
          <a:blip r:embed="rId4">
            <a:extLst/>
          </a:blip>
          <a:stretch>
            <a:fillRect/>
          </a:stretch>
        </p:blipFill>
        <p:spPr>
          <a:xfrm>
            <a:off x="908050" y="2108200"/>
            <a:ext cx="4318000" cy="2857500"/>
          </a:xfrm>
          <a:prstGeom prst="rect">
            <a:avLst/>
          </a:prstGeom>
          <a:ln w="12700">
            <a:miter lim="400000"/>
          </a:ln>
        </p:spPr>
      </p:pic>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8" presetID="22" grpId="1" fill="hold">
                                  <p:stCondLst>
                                    <p:cond delay="0"/>
                                  </p:stCondLst>
                                  <p:iterate type="el" backwards="0">
                                    <p:tmAbs val="0"/>
                                  </p:iterate>
                                  <p:childTnLst>
                                    <p:set>
                                      <p:cBhvr>
                                        <p:cTn id="6" fill="hold"/>
                                        <p:tgtEl>
                                          <p:spTgt spid="66"/>
                                        </p:tgtEl>
                                        <p:attrNameLst>
                                          <p:attrName>style.visibility</p:attrName>
                                        </p:attrNameLst>
                                      </p:cBhvr>
                                      <p:to>
                                        <p:strVal val="visible"/>
                                      </p:to>
                                    </p:set>
                                    <p:animEffect filter="wipe(left)" transition="in">
                                      <p:cBhvr>
                                        <p:cTn id="7" dur="500"/>
                                        <p:tgtEl>
                                          <p:spTgt spid="66"/>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8" presetID="22" grpId="2" fill="hold">
                                  <p:stCondLst>
                                    <p:cond delay="0"/>
                                  </p:stCondLst>
                                  <p:iterate type="el" backwards="0">
                                    <p:tmAbs val="0"/>
                                  </p:iterate>
                                  <p:childTnLst>
                                    <p:set>
                                      <p:cBhvr>
                                        <p:cTn id="11" fill="hold"/>
                                        <p:tgtEl>
                                          <p:spTgt spid="67"/>
                                        </p:tgtEl>
                                        <p:attrNameLst>
                                          <p:attrName>style.visibility</p:attrName>
                                        </p:attrNameLst>
                                      </p:cBhvr>
                                      <p:to>
                                        <p:strVal val="visible"/>
                                      </p:to>
                                    </p:set>
                                    <p:animEffect filter="wipe(left)" transition="in">
                                      <p:cBhvr>
                                        <p:cTn id="12" dur="500"/>
                                        <p:tgtEl>
                                          <p:spTgt spid="67"/>
                                        </p:tgtEl>
                                      </p:cBhvr>
                                    </p:animEffect>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0" presetID="1" grpId="3" fill="hold">
                                  <p:stCondLst>
                                    <p:cond delay="0"/>
                                  </p:stCondLst>
                                  <p:iterate type="el" backwards="0">
                                    <p:tmAbs val="0"/>
                                  </p:iterate>
                                  <p:childTnLst>
                                    <p:set>
                                      <p:cBhvr>
                                        <p:cTn id="16" fill="hold"/>
                                        <p:tgtEl>
                                          <p:spTgt spid="6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66" grpId="1"/>
      <p:bldP build="whole" bldLvl="1" animBg="1" rev="0" advAuto="0" spid="67" grpId="2"/>
      <p:bldP build="whole" bldLvl="1" animBg="1" rev="0" advAuto="0" spid="65" grpId="3"/>
    </p:bldLst>
  </p:timing>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70" name="Cap06slide08.png" descr="Cap06slide08"/>
          <p:cNvPicPr/>
          <p:nvPr/>
        </p:nvPicPr>
        <p:blipFill>
          <a:blip r:embed="rId2">
            <a:extLst/>
          </a:blip>
          <a:stretch>
            <a:fillRect/>
          </a:stretch>
        </p:blipFill>
        <p:spPr>
          <a:xfrm>
            <a:off x="784225" y="1677987"/>
            <a:ext cx="7554913" cy="3606801"/>
          </a:xfrm>
          <a:prstGeom prst="rect">
            <a:avLst/>
          </a:prstGeom>
          <a:ln w="12700">
            <a:miter lim="400000"/>
          </a:ln>
        </p:spPr>
      </p:pic>
      <p:pic>
        <p:nvPicPr>
          <p:cNvPr id="71" name="vocabulario1-header.png" descr="vocabulario1-header"/>
          <p:cNvPicPr/>
          <p:nvPr/>
        </p:nvPicPr>
        <p:blipFill>
          <a:blip r:embed="rId3">
            <a:extLst/>
          </a:blip>
          <a:stretch>
            <a:fillRect/>
          </a:stretch>
        </p:blipFill>
        <p:spPr>
          <a:xfrm>
            <a:off x="0" y="0"/>
            <a:ext cx="9142413" cy="990600"/>
          </a:xfrm>
          <a:prstGeom prst="rect">
            <a:avLst/>
          </a:prstGeom>
          <a:ln w="12700">
            <a:miter lim="400000"/>
          </a:ln>
        </p:spPr>
      </p:pic>
      <p:sp>
        <p:nvSpPr>
          <p:cNvPr id="72" name="Shape 72"/>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6</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8 of 61</a:t>
            </a:r>
          </a:p>
        </p:txBody>
      </p:sp>
      <p:pic>
        <p:nvPicPr>
          <p:cNvPr id="73" name="next slide.png" descr="next slide"/>
          <p:cNvPicPr/>
          <p:nvPr/>
        </p:nvPicPr>
        <p:blipFill>
          <a:blip r:embed="rId4">
            <a:extLst/>
          </a:blip>
          <a:stretch>
            <a:fillRect/>
          </a:stretch>
        </p:blipFill>
        <p:spPr>
          <a:xfrm>
            <a:off x="7467600" y="5797550"/>
            <a:ext cx="1600200" cy="457200"/>
          </a:xfrm>
          <a:prstGeom prst="rect">
            <a:avLst/>
          </a:prstGeom>
          <a:ln w="12700">
            <a:miter lim="400000"/>
          </a:ln>
        </p:spPr>
      </p:pic>
      <p:pic>
        <p:nvPicPr>
          <p:cNvPr id="74" name="slide 8 text1a.png" descr="slide 8 text1a"/>
          <p:cNvPicPr/>
          <p:nvPr/>
        </p:nvPicPr>
        <p:blipFill>
          <a:blip r:embed="rId5">
            <a:extLst/>
          </a:blip>
          <a:stretch>
            <a:fillRect/>
          </a:stretch>
        </p:blipFill>
        <p:spPr>
          <a:xfrm>
            <a:off x="3022600" y="2605087"/>
            <a:ext cx="2843213" cy="1243013"/>
          </a:xfrm>
          <a:prstGeom prst="rect">
            <a:avLst/>
          </a:prstGeom>
          <a:ln w="12700">
            <a:miter lim="400000"/>
          </a:ln>
        </p:spPr>
      </p:pic>
      <p:pic>
        <p:nvPicPr>
          <p:cNvPr id="75" name="quickpass_vocab_6.png" descr="C:\Users\Britta\Desktop\quicklpass\quickpass_vocab_6.png"/>
          <p:cNvPicPr/>
          <p:nvPr/>
        </p:nvPicPr>
        <p:blipFill>
          <a:blip r:embed="rId6">
            <a:extLst/>
          </a:blip>
          <a:stretch>
            <a:fillRect/>
          </a:stretch>
        </p:blipFill>
        <p:spPr>
          <a:xfrm>
            <a:off x="7143750" y="274637"/>
            <a:ext cx="1627188" cy="841376"/>
          </a:xfrm>
          <a:prstGeom prst="rect">
            <a:avLst/>
          </a:prstGeom>
          <a:ln w="12700">
            <a:miter lim="400000"/>
          </a:ln>
        </p:spPr>
      </p:pic>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0" grpId="1" fill="hold">
                                  <p:stCondLst>
                                    <p:cond delay="0"/>
                                  </p:stCondLst>
                                  <p:iterate type="el" backwards="0">
                                    <p:tmAbs val="0"/>
                                  </p:iterate>
                                  <p:childTnLst>
                                    <p:set>
                                      <p:cBhvr>
                                        <p:cTn id="6" fill="hold"/>
                                        <p:tgtEl>
                                          <p:spTgt spid="74"/>
                                        </p:tgtEl>
                                        <p:attrNameLst>
                                          <p:attrName>style.visibility</p:attrName>
                                        </p:attrNameLst>
                                      </p:cBhvr>
                                      <p:to>
                                        <p:strVal val="visible"/>
                                      </p:to>
                                    </p:set>
                                    <p:animEffect filter="fade" transition="in">
                                      <p:cBhvr>
                                        <p:cTn id="7" dur="500"/>
                                        <p:tgtEl>
                                          <p:spTgt spid="74"/>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0" presetID="1" grpId="2" fill="hold">
                                  <p:stCondLst>
                                    <p:cond delay="0"/>
                                  </p:stCondLst>
                                  <p:iterate type="el" backwards="0">
                                    <p:tmAbs val="0"/>
                                  </p:iterate>
                                  <p:childTnLst>
                                    <p:set>
                                      <p:cBhvr>
                                        <p:cTn id="11" fill="hold"/>
                                        <p:tgtEl>
                                          <p:spTgt spid="7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74" grpId="1"/>
      <p:bldP build="whole" bldLvl="1" animBg="1" rev="0" advAuto="0" spid="73" grpId="2"/>
    </p:bldLst>
  </p:timing>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77" name="vocabulario1-header.png" descr="vocabulario1-header"/>
          <p:cNvPicPr/>
          <p:nvPr/>
        </p:nvPicPr>
        <p:blipFill>
          <a:blip r:embed="rId2">
            <a:extLst/>
          </a:blip>
          <a:stretch>
            <a:fillRect/>
          </a:stretch>
        </p:blipFill>
        <p:spPr>
          <a:xfrm>
            <a:off x="0" y="0"/>
            <a:ext cx="9142413" cy="990600"/>
          </a:xfrm>
          <a:prstGeom prst="rect">
            <a:avLst/>
          </a:prstGeom>
          <a:ln w="12700">
            <a:miter lim="400000"/>
          </a:ln>
        </p:spPr>
      </p:pic>
      <p:sp>
        <p:nvSpPr>
          <p:cNvPr id="78" name="Shape 78"/>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6</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9 of 61</a:t>
            </a:r>
          </a:p>
        </p:txBody>
      </p:sp>
      <p:pic>
        <p:nvPicPr>
          <p:cNvPr id="79" name="next slide.png" descr="next slide"/>
          <p:cNvPicPr/>
          <p:nvPr/>
        </p:nvPicPr>
        <p:blipFill>
          <a:blip r:embed="rId3">
            <a:extLst/>
          </a:blip>
          <a:stretch>
            <a:fillRect/>
          </a:stretch>
        </p:blipFill>
        <p:spPr>
          <a:xfrm>
            <a:off x="7467600" y="5797550"/>
            <a:ext cx="1600200" cy="457200"/>
          </a:xfrm>
          <a:prstGeom prst="rect">
            <a:avLst/>
          </a:prstGeom>
          <a:ln w="12700">
            <a:miter lim="400000"/>
          </a:ln>
        </p:spPr>
      </p:pic>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0" grpId="1" fill="hold">
                                  <p:stCondLst>
                                    <p:cond delay="0"/>
                                  </p:stCondLst>
                                  <p:iterate type="el" backwards="0">
                                    <p:tmAbs val="0"/>
                                  </p:iterate>
                                  <p:childTnLst>
                                    <p:set>
                                      <p:cBhvr>
                                        <p:cTn id="6" fill="hold"/>
                                        <p:tgtEl>
                                          <p:spTgt spid="79"/>
                                        </p:tgtEl>
                                        <p:attrNameLst>
                                          <p:attrName>style.visibility</p:attrName>
                                        </p:attrNameLst>
                                      </p:cBhvr>
                                      <p:to>
                                        <p:strVal val="visible"/>
                                      </p:to>
                                    </p:set>
                                    <p:animEffect filter="fade" transition="in">
                                      <p:cBhvr>
                                        <p:cTn id="7" dur="500"/>
                                        <p:tgtEl>
                                          <p:spTgt spid="7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79" grpId="1"/>
    </p:bldLst>
  </p:timing>
</p:sld>
</file>

<file path=ppt/theme/theme1.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BBE0E3"/>
      </a:accent1>
      <a:accent2>
        <a:srgbClr val="333399"/>
      </a:accent2>
      <a:accent3>
        <a:srgbClr val="8F8F8F"/>
      </a:accent3>
      <a:accent4>
        <a:srgbClr val="707070"/>
      </a:accent4>
      <a:accent5>
        <a:srgbClr val="D8ECED"/>
      </a:accent5>
      <a:accent6>
        <a:srgbClr val="2E2E8B"/>
      </a:accent6>
      <a:hlink>
        <a:srgbClr val="0000FF"/>
      </a:hlink>
      <a:folHlink>
        <a:srgbClr val="FF00FF"/>
      </a:folHlink>
    </a:clrScheme>
    <a:fontScheme name="Default">
      <a:majorFont>
        <a:latin typeface="Helvetica"/>
        <a:ea typeface="Helvetica"/>
        <a:cs typeface="Helvetica"/>
      </a:majorFont>
      <a:minorFont>
        <a:latin typeface="Helvetica Neue"/>
        <a:ea typeface="Helvetica Neue"/>
        <a:cs typeface="Helvetica Neu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BBE0E3"/>
          </a:solidFill>
          <a:prstDash val="solid"/>
          <a:bevel/>
        </a:ln>
        <a:effectLst/>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BBE0E3"/>
          </a:solidFill>
          <a:prstDash val="solid"/>
          <a:bevel/>
        </a:ln>
        <a:effectLst>
          <a:outerShdw sx="100000" sy="100000" kx="0" ky="0" algn="b" rotWithShape="0" blurRad="38100" dist="20000" dir="5400000">
            <a:srgbClr val="000000">
              <a:alpha val="38000"/>
            </a:srgbClr>
          </a:outerShdw>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BBE0E3"/>
      </a:accent1>
      <a:accent2>
        <a:srgbClr val="333399"/>
      </a:accent2>
      <a:accent3>
        <a:srgbClr val="8F8F8F"/>
      </a:accent3>
      <a:accent4>
        <a:srgbClr val="707070"/>
      </a:accent4>
      <a:accent5>
        <a:srgbClr val="D8ECED"/>
      </a:accent5>
      <a:accent6>
        <a:srgbClr val="2E2E8B"/>
      </a:accent6>
      <a:hlink>
        <a:srgbClr val="0000FF"/>
      </a:hlink>
      <a:folHlink>
        <a:srgbClr val="FF00FF"/>
      </a:folHlink>
    </a:clrScheme>
    <a:fontScheme name="Default">
      <a:majorFont>
        <a:latin typeface="Helvetica"/>
        <a:ea typeface="Helvetica"/>
        <a:cs typeface="Helvetica"/>
      </a:majorFont>
      <a:minorFont>
        <a:latin typeface="Helvetica Neue"/>
        <a:ea typeface="Helvetica Neue"/>
        <a:cs typeface="Helvetica Neu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BBE0E3"/>
          </a:solidFill>
          <a:prstDash val="solid"/>
          <a:bevel/>
        </a:ln>
        <a:effectLst/>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BBE0E3"/>
          </a:solidFill>
          <a:prstDash val="solid"/>
          <a:bevel/>
        </a:ln>
        <a:effectLst>
          <a:outerShdw sx="100000" sy="100000" kx="0" ky="0" algn="b" rotWithShape="0" blurRad="38100" dist="20000" dir="5400000">
            <a:srgbClr val="000000">
              <a:alpha val="38000"/>
            </a:srgbClr>
          </a:outerShdw>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